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3.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comments/comment1.xml" ContentType="application/vnd.openxmlformats-officedocument.presentationml.comment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21"/>
  </p:notesMasterIdLst>
  <p:handoutMasterIdLst>
    <p:handoutMasterId r:id="rId22"/>
  </p:handoutMasterIdLst>
  <p:sldIdLst>
    <p:sldId id="256" r:id="rId2"/>
    <p:sldId id="259" r:id="rId3"/>
    <p:sldId id="257" r:id="rId4"/>
    <p:sldId id="258" r:id="rId5"/>
    <p:sldId id="274" r:id="rId6"/>
    <p:sldId id="265" r:id="rId7"/>
    <p:sldId id="261" r:id="rId8"/>
    <p:sldId id="276" r:id="rId9"/>
    <p:sldId id="275" r:id="rId10"/>
    <p:sldId id="268" r:id="rId11"/>
    <p:sldId id="263" r:id="rId12"/>
    <p:sldId id="267" r:id="rId13"/>
    <p:sldId id="269" r:id="rId14"/>
    <p:sldId id="273" r:id="rId15"/>
    <p:sldId id="266" r:id="rId16"/>
    <p:sldId id="270" r:id="rId17"/>
    <p:sldId id="271" r:id="rId18"/>
    <p:sldId id="260" r:id="rId19"/>
    <p:sldId id="277" r:id="rId20"/>
  </p:sldIdLst>
  <p:sldSz cx="6858000" cy="9144000" type="screen4x3"/>
  <p:notesSz cx="6805613" cy="9944100"/>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Hanne Kvikne Furberg" initials="HKF" lastIdx="6" clrIdx="0"/>
  <p:cmAuthor id="1" name="Edmund Søvik" initials="" lastIdx="0" clrIdx="1"/>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p:restoredLeft sz="15613" autoAdjust="0"/>
    <p:restoredTop sz="94559" autoAdjust="0"/>
  </p:normalViewPr>
  <p:slideViewPr>
    <p:cSldViewPr snapToGrid="0" snapToObjects="1">
      <p:cViewPr>
        <p:scale>
          <a:sx n="100" d="100"/>
          <a:sy n="100" d="100"/>
        </p:scale>
        <p:origin x="-2358" y="1362"/>
      </p:cViewPr>
      <p:guideLst>
        <p:guide orient="horz" pos="2880"/>
        <p:guide pos="2160"/>
      </p:guideLst>
    </p:cSldViewPr>
  </p:slideViewPr>
  <p:outlineViewPr>
    <p:cViewPr>
      <p:scale>
        <a:sx n="33" d="100"/>
        <a:sy n="33" d="100"/>
      </p:scale>
      <p:origin x="0" y="1056"/>
    </p:cViewPr>
  </p:outlin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0" dt="2014-09-25T23:22:53.064" idx="1">
    <p:pos x="3948" y="2490"/>
    <p:text>Sjekk terminlisteinfo</p:tex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sz="quarter" idx="1"/>
          </p:nvPr>
        </p:nvSpPr>
        <p:spPr>
          <a:xfrm>
            <a:off x="3854939" y="0"/>
            <a:ext cx="2949099" cy="497205"/>
          </a:xfrm>
          <a:prstGeom prst="rect">
            <a:avLst/>
          </a:prstGeom>
        </p:spPr>
        <p:txBody>
          <a:bodyPr vert="horz" lIns="91440" tIns="45720" rIns="91440" bIns="45720" rtlCol="0"/>
          <a:lstStyle>
            <a:lvl1pPr algn="r">
              <a:defRPr sz="1200"/>
            </a:lvl1pPr>
          </a:lstStyle>
          <a:p>
            <a:fld id="{D54DE3C2-A93F-4A44-9AA6-51E6C6F9DFE5}" type="datetime1">
              <a:rPr lang="nb-NO" smtClean="0"/>
              <a:pPr/>
              <a:t>28.10.2015</a:t>
            </a:fld>
            <a:endParaRPr lang="nb-NO"/>
          </a:p>
        </p:txBody>
      </p:sp>
      <p:sp>
        <p:nvSpPr>
          <p:cNvPr id="4" name="Footer Placeholder 3"/>
          <p:cNvSpPr>
            <a:spLocks noGrp="1"/>
          </p:cNvSpPr>
          <p:nvPr>
            <p:ph type="ftr" sz="quarter" idx="2"/>
          </p:nvPr>
        </p:nvSpPr>
        <p:spPr>
          <a:xfrm>
            <a:off x="0" y="9445169"/>
            <a:ext cx="2949099" cy="497205"/>
          </a:xfrm>
          <a:prstGeom prst="rect">
            <a:avLst/>
          </a:prstGeom>
        </p:spPr>
        <p:txBody>
          <a:bodyPr vert="horz" lIns="91440" tIns="45720" rIns="91440" bIns="45720" rtlCol="0" anchor="b"/>
          <a:lstStyle>
            <a:lvl1pPr algn="l">
              <a:defRPr sz="1200"/>
            </a:lvl1pPr>
          </a:lstStyle>
          <a:p>
            <a:endParaRPr lang="nb-NO"/>
          </a:p>
        </p:txBody>
      </p:sp>
      <p:sp>
        <p:nvSpPr>
          <p:cNvPr id="5" name="Slide Number Placeholder 4"/>
          <p:cNvSpPr>
            <a:spLocks noGrp="1"/>
          </p:cNvSpPr>
          <p:nvPr>
            <p:ph type="sldNum" sz="quarter" idx="3"/>
          </p:nvPr>
        </p:nvSpPr>
        <p:spPr>
          <a:xfrm>
            <a:off x="3854939" y="9445169"/>
            <a:ext cx="2949099" cy="497205"/>
          </a:xfrm>
          <a:prstGeom prst="rect">
            <a:avLst/>
          </a:prstGeom>
        </p:spPr>
        <p:txBody>
          <a:bodyPr vert="horz" lIns="91440" tIns="45720" rIns="91440" bIns="45720" rtlCol="0" anchor="b"/>
          <a:lstStyle>
            <a:lvl1pPr algn="r">
              <a:defRPr sz="1200"/>
            </a:lvl1pPr>
          </a:lstStyle>
          <a:p>
            <a:fld id="{0D3F9AC4-C860-6E40-86A0-50F29F512240}" type="slidenum">
              <a:rPr lang="nb-NO" smtClean="0"/>
              <a:pPr/>
              <a:t>‹#›</a:t>
            </a:fld>
            <a:endParaRPr lang="nb-NO"/>
          </a:p>
        </p:txBody>
      </p:sp>
    </p:spTree>
    <p:extLst>
      <p:ext uri="{BB962C8B-B14F-4D97-AF65-F5344CB8AC3E}">
        <p14:creationId xmlns:p14="http://schemas.microsoft.com/office/powerpoint/2010/main" xmlns="" val="75484348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9099" cy="497205"/>
          </a:xfrm>
          <a:prstGeom prst="rect">
            <a:avLst/>
          </a:prstGeom>
        </p:spPr>
        <p:txBody>
          <a:bodyPr vert="horz" lIns="91440" tIns="45720" rIns="91440" bIns="45720" rtlCol="0"/>
          <a:lstStyle>
            <a:lvl1pPr algn="l">
              <a:defRPr sz="1200"/>
            </a:lvl1pPr>
          </a:lstStyle>
          <a:p>
            <a:endParaRPr lang="nb-NO"/>
          </a:p>
        </p:txBody>
      </p:sp>
      <p:sp>
        <p:nvSpPr>
          <p:cNvPr id="3" name="Date Placeholder 2"/>
          <p:cNvSpPr>
            <a:spLocks noGrp="1"/>
          </p:cNvSpPr>
          <p:nvPr>
            <p:ph type="dt" idx="1"/>
          </p:nvPr>
        </p:nvSpPr>
        <p:spPr>
          <a:xfrm>
            <a:off x="3854939" y="0"/>
            <a:ext cx="2949099" cy="497205"/>
          </a:xfrm>
          <a:prstGeom prst="rect">
            <a:avLst/>
          </a:prstGeom>
        </p:spPr>
        <p:txBody>
          <a:bodyPr vert="horz" lIns="91440" tIns="45720" rIns="91440" bIns="45720" rtlCol="0"/>
          <a:lstStyle>
            <a:lvl1pPr algn="r">
              <a:defRPr sz="1200"/>
            </a:lvl1pPr>
          </a:lstStyle>
          <a:p>
            <a:fld id="{869A3907-3A0D-F848-9E69-18525EE26107}" type="datetime1">
              <a:rPr lang="nb-NO" smtClean="0"/>
              <a:pPr/>
              <a:t>28.10.2015</a:t>
            </a:fld>
            <a:endParaRPr lang="nb-NO"/>
          </a:p>
        </p:txBody>
      </p:sp>
      <p:sp>
        <p:nvSpPr>
          <p:cNvPr id="4" name="Slide Image Placeholder 3"/>
          <p:cNvSpPr>
            <a:spLocks noGrp="1" noRot="1" noChangeAspect="1"/>
          </p:cNvSpPr>
          <p:nvPr>
            <p:ph type="sldImg" idx="2"/>
          </p:nvPr>
        </p:nvSpPr>
        <p:spPr>
          <a:xfrm>
            <a:off x="2005013" y="746125"/>
            <a:ext cx="2795587" cy="3729038"/>
          </a:xfrm>
          <a:prstGeom prst="rect">
            <a:avLst/>
          </a:prstGeom>
          <a:noFill/>
          <a:ln w="12700">
            <a:solidFill>
              <a:prstClr val="black"/>
            </a:solidFill>
          </a:ln>
        </p:spPr>
        <p:txBody>
          <a:bodyPr vert="horz" lIns="91440" tIns="45720" rIns="91440" bIns="45720" rtlCol="0" anchor="ctr"/>
          <a:lstStyle/>
          <a:p>
            <a:endParaRPr lang="nb-NO"/>
          </a:p>
        </p:txBody>
      </p:sp>
      <p:sp>
        <p:nvSpPr>
          <p:cNvPr id="5" name="Notes Placeholder 4"/>
          <p:cNvSpPr>
            <a:spLocks noGrp="1"/>
          </p:cNvSpPr>
          <p:nvPr>
            <p:ph type="body" sz="quarter" idx="3"/>
          </p:nvPr>
        </p:nvSpPr>
        <p:spPr>
          <a:xfrm>
            <a:off x="680562" y="4723448"/>
            <a:ext cx="5444490" cy="4474845"/>
          </a:xfrm>
          <a:prstGeom prst="rect">
            <a:avLst/>
          </a:prstGeom>
        </p:spPr>
        <p:txBody>
          <a:bodyPr vert="horz" lIns="91440" tIns="45720" rIns="91440" bIns="45720" rtlCol="0">
            <a:normAutofit/>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6" name="Footer Placeholder 5"/>
          <p:cNvSpPr>
            <a:spLocks noGrp="1"/>
          </p:cNvSpPr>
          <p:nvPr>
            <p:ph type="ftr" sz="quarter" idx="4"/>
          </p:nvPr>
        </p:nvSpPr>
        <p:spPr>
          <a:xfrm>
            <a:off x="0" y="9445169"/>
            <a:ext cx="2949099" cy="497205"/>
          </a:xfrm>
          <a:prstGeom prst="rect">
            <a:avLst/>
          </a:prstGeom>
        </p:spPr>
        <p:txBody>
          <a:bodyPr vert="horz" lIns="91440" tIns="45720" rIns="91440" bIns="45720" rtlCol="0" anchor="b"/>
          <a:lstStyle>
            <a:lvl1pPr algn="l">
              <a:defRPr sz="1200"/>
            </a:lvl1pPr>
          </a:lstStyle>
          <a:p>
            <a:endParaRPr lang="nb-NO"/>
          </a:p>
        </p:txBody>
      </p:sp>
      <p:sp>
        <p:nvSpPr>
          <p:cNvPr id="7" name="Slide Number Placeholder 6"/>
          <p:cNvSpPr>
            <a:spLocks noGrp="1"/>
          </p:cNvSpPr>
          <p:nvPr>
            <p:ph type="sldNum" sz="quarter" idx="5"/>
          </p:nvPr>
        </p:nvSpPr>
        <p:spPr>
          <a:xfrm>
            <a:off x="3854939" y="9445169"/>
            <a:ext cx="2949099" cy="497205"/>
          </a:xfrm>
          <a:prstGeom prst="rect">
            <a:avLst/>
          </a:prstGeom>
        </p:spPr>
        <p:txBody>
          <a:bodyPr vert="horz" lIns="91440" tIns="45720" rIns="91440" bIns="45720" rtlCol="0" anchor="b"/>
          <a:lstStyle>
            <a:lvl1pPr algn="r">
              <a:defRPr sz="1200"/>
            </a:lvl1pPr>
          </a:lstStyle>
          <a:p>
            <a:fld id="{FF811E57-596E-884E-B98C-B8580B337D8B}" type="slidenum">
              <a:rPr lang="nb-NO" smtClean="0"/>
              <a:pPr/>
              <a:t>‹#›</a:t>
            </a:fld>
            <a:endParaRPr lang="nb-NO"/>
          </a:p>
        </p:txBody>
      </p:sp>
    </p:spTree>
    <p:extLst>
      <p:ext uri="{BB962C8B-B14F-4D97-AF65-F5344CB8AC3E}">
        <p14:creationId xmlns:p14="http://schemas.microsoft.com/office/powerpoint/2010/main" xmlns="" val="3526214486"/>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FF811E57-596E-884E-B98C-B8580B337D8B}" type="slidenum">
              <a:rPr lang="nb-NO" smtClean="0"/>
              <a:pPr/>
              <a:t>1</a:t>
            </a:fld>
            <a:endParaRPr lang="nb-NO"/>
          </a:p>
        </p:txBody>
      </p:sp>
    </p:spTree>
    <p:extLst>
      <p:ext uri="{BB962C8B-B14F-4D97-AF65-F5344CB8AC3E}">
        <p14:creationId xmlns:p14="http://schemas.microsoft.com/office/powerpoint/2010/main" xmlns="" val="241743218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FF811E57-596E-884E-B98C-B8580B337D8B}" type="slidenum">
              <a:rPr lang="nb-NO" smtClean="0"/>
              <a:pPr/>
              <a:t>12</a:t>
            </a:fld>
            <a:endParaRPr lang="nb-NO"/>
          </a:p>
        </p:txBody>
      </p:sp>
    </p:spTree>
    <p:extLst>
      <p:ext uri="{BB962C8B-B14F-4D97-AF65-F5344CB8AC3E}">
        <p14:creationId xmlns:p14="http://schemas.microsoft.com/office/powerpoint/2010/main" xmlns="" val="385328939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FF811E57-596E-884E-B98C-B8580B337D8B}" type="slidenum">
              <a:rPr lang="nb-NO" smtClean="0"/>
              <a:pPr/>
              <a:t>15</a:t>
            </a:fld>
            <a:endParaRPr lang="nb-NO"/>
          </a:p>
        </p:txBody>
      </p:sp>
    </p:spTree>
    <p:extLst>
      <p:ext uri="{BB962C8B-B14F-4D97-AF65-F5344CB8AC3E}">
        <p14:creationId xmlns:p14="http://schemas.microsoft.com/office/powerpoint/2010/main" xmlns="" val="42852481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FF811E57-596E-884E-B98C-B8580B337D8B}" type="slidenum">
              <a:rPr lang="nb-NO" smtClean="0"/>
              <a:pPr/>
              <a:t>16</a:t>
            </a:fld>
            <a:endParaRPr lang="nb-NO"/>
          </a:p>
        </p:txBody>
      </p:sp>
    </p:spTree>
    <p:extLst>
      <p:ext uri="{BB962C8B-B14F-4D97-AF65-F5344CB8AC3E}">
        <p14:creationId xmlns:p14="http://schemas.microsoft.com/office/powerpoint/2010/main" xmlns="" val="1278724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FF811E57-596E-884E-B98C-B8580B337D8B}" type="slidenum">
              <a:rPr lang="nb-NO" smtClean="0"/>
              <a:pPr/>
              <a:t>18</a:t>
            </a:fld>
            <a:endParaRPr lang="nb-NO"/>
          </a:p>
        </p:txBody>
      </p:sp>
    </p:spTree>
    <p:extLst>
      <p:ext uri="{BB962C8B-B14F-4D97-AF65-F5344CB8AC3E}">
        <p14:creationId xmlns:p14="http://schemas.microsoft.com/office/powerpoint/2010/main" xmlns="" val="367433722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nb-NO" dirty="0"/>
          </a:p>
        </p:txBody>
      </p:sp>
      <p:sp>
        <p:nvSpPr>
          <p:cNvPr id="4" name="Slide Number Placeholder 3"/>
          <p:cNvSpPr>
            <a:spLocks noGrp="1"/>
          </p:cNvSpPr>
          <p:nvPr>
            <p:ph type="sldNum" sz="quarter" idx="10"/>
          </p:nvPr>
        </p:nvSpPr>
        <p:spPr/>
        <p:txBody>
          <a:bodyPr/>
          <a:lstStyle/>
          <a:p>
            <a:fld id="{FF811E57-596E-884E-B98C-B8580B337D8B}" type="slidenum">
              <a:rPr lang="nb-NO" smtClean="0"/>
              <a:pPr/>
              <a:t>3</a:t>
            </a:fld>
            <a:endParaRPr lang="nb-NO"/>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FF811E57-596E-884E-B98C-B8580B337D8B}" type="slidenum">
              <a:rPr lang="nb-NO" smtClean="0"/>
              <a:pPr/>
              <a:t>4</a:t>
            </a:fld>
            <a:endParaRPr lang="nb-NO"/>
          </a:p>
        </p:txBody>
      </p:sp>
    </p:spTree>
    <p:extLst>
      <p:ext uri="{BB962C8B-B14F-4D97-AF65-F5344CB8AC3E}">
        <p14:creationId xmlns:p14="http://schemas.microsoft.com/office/powerpoint/2010/main" xmlns="" val="7847290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FF811E57-596E-884E-B98C-B8580B337D8B}" type="slidenum">
              <a:rPr lang="nb-NO" smtClean="0"/>
              <a:pPr/>
              <a:t>5</a:t>
            </a:fld>
            <a:endParaRPr lang="nb-NO"/>
          </a:p>
        </p:txBody>
      </p:sp>
    </p:spTree>
    <p:extLst>
      <p:ext uri="{BB962C8B-B14F-4D97-AF65-F5344CB8AC3E}">
        <p14:creationId xmlns:p14="http://schemas.microsoft.com/office/powerpoint/2010/main" xmlns="" val="45985456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smtClean="0"/>
          </a:p>
          <a:p>
            <a:endParaRPr lang="nb-NO" dirty="0" smtClean="0"/>
          </a:p>
          <a:p>
            <a:r>
              <a:rPr lang="nb-NO" dirty="0" smtClean="0"/>
              <a:t>Cecili</a:t>
            </a:r>
            <a:r>
              <a:rPr lang="nb-NO" baseline="0" dirty="0" smtClean="0"/>
              <a:t>e om bruktkveld 6. og 7 november</a:t>
            </a:r>
            <a:endParaRPr lang="nb-NO" dirty="0"/>
          </a:p>
        </p:txBody>
      </p:sp>
      <p:sp>
        <p:nvSpPr>
          <p:cNvPr id="4" name="Plassholder for lysbildenummer 3"/>
          <p:cNvSpPr>
            <a:spLocks noGrp="1"/>
          </p:cNvSpPr>
          <p:nvPr>
            <p:ph type="sldNum" sz="quarter" idx="10"/>
          </p:nvPr>
        </p:nvSpPr>
        <p:spPr/>
        <p:txBody>
          <a:bodyPr/>
          <a:lstStyle/>
          <a:p>
            <a:fld id="{FF811E57-596E-884E-B98C-B8580B337D8B}" type="slidenum">
              <a:rPr lang="nb-NO" smtClean="0"/>
              <a:pPr/>
              <a:t>6</a:t>
            </a:fld>
            <a:endParaRPr lang="nb-NO"/>
          </a:p>
        </p:txBody>
      </p:sp>
    </p:spTree>
    <p:extLst>
      <p:ext uri="{BB962C8B-B14F-4D97-AF65-F5344CB8AC3E}">
        <p14:creationId xmlns:p14="http://schemas.microsoft.com/office/powerpoint/2010/main" xmlns="" val="8566153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FF811E57-596E-884E-B98C-B8580B337D8B}" type="slidenum">
              <a:rPr lang="nb-NO" smtClean="0"/>
              <a:pPr/>
              <a:t>7</a:t>
            </a:fld>
            <a:endParaRPr lang="nb-NO"/>
          </a:p>
        </p:txBody>
      </p:sp>
    </p:spTree>
    <p:extLst>
      <p:ext uri="{BB962C8B-B14F-4D97-AF65-F5344CB8AC3E}">
        <p14:creationId xmlns:p14="http://schemas.microsoft.com/office/powerpoint/2010/main" xmlns="" val="27148737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FF811E57-596E-884E-B98C-B8580B337D8B}" type="slidenum">
              <a:rPr lang="nb-NO" smtClean="0"/>
              <a:pPr/>
              <a:t>9</a:t>
            </a:fld>
            <a:endParaRPr lang="nb-NO"/>
          </a:p>
        </p:txBody>
      </p:sp>
    </p:spTree>
    <p:extLst>
      <p:ext uri="{BB962C8B-B14F-4D97-AF65-F5344CB8AC3E}">
        <p14:creationId xmlns:p14="http://schemas.microsoft.com/office/powerpoint/2010/main" xmlns="" val="28608173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FF811E57-596E-884E-B98C-B8580B337D8B}" type="slidenum">
              <a:rPr lang="nb-NO" smtClean="0"/>
              <a:pPr/>
              <a:t>10</a:t>
            </a:fld>
            <a:endParaRPr lang="nb-NO"/>
          </a:p>
        </p:txBody>
      </p:sp>
    </p:spTree>
    <p:extLst>
      <p:ext uri="{BB962C8B-B14F-4D97-AF65-F5344CB8AC3E}">
        <p14:creationId xmlns:p14="http://schemas.microsoft.com/office/powerpoint/2010/main" xmlns="" val="180184417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10"/>
          </p:nvPr>
        </p:nvSpPr>
        <p:spPr/>
        <p:txBody>
          <a:bodyPr/>
          <a:lstStyle/>
          <a:p>
            <a:fld id="{FF811E57-596E-884E-B98C-B8580B337D8B}" type="slidenum">
              <a:rPr lang="nb-NO" smtClean="0"/>
              <a:pPr/>
              <a:t>11</a:t>
            </a:fld>
            <a:endParaRPr lang="nb-NO"/>
          </a:p>
        </p:txBody>
      </p:sp>
    </p:spTree>
    <p:extLst>
      <p:ext uri="{BB962C8B-B14F-4D97-AF65-F5344CB8AC3E}">
        <p14:creationId xmlns:p14="http://schemas.microsoft.com/office/powerpoint/2010/main" xmlns="" val="30159318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nb-NO" smtClean="0"/>
              <a:t>Click to edit Master title style</a:t>
            </a:r>
            <a:endParaRPr lang="nb-NO"/>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Click to edit Master subtitle style</a:t>
            </a:r>
            <a:endParaRPr lang="nb-NO"/>
          </a:p>
        </p:txBody>
      </p:sp>
      <p:sp>
        <p:nvSpPr>
          <p:cNvPr id="4" name="Date Placeholder 3"/>
          <p:cNvSpPr>
            <a:spLocks noGrp="1"/>
          </p:cNvSpPr>
          <p:nvPr>
            <p:ph type="dt" sz="half" idx="10"/>
          </p:nvPr>
        </p:nvSpPr>
        <p:spPr/>
        <p:txBody>
          <a:bodyPr/>
          <a:lstStyle/>
          <a:p>
            <a:fld id="{924D90F7-41B2-0B48-985C-CC36F0CD1C42}" type="datetime1">
              <a:rPr lang="nb-NO" smtClean="0"/>
              <a:pPr/>
              <a:t>28.10.2015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6CD10B10-3F8F-9B41-A867-01EA8B91FBF8}" type="slidenum">
              <a:rPr lang="nb-NO" smtClean="0"/>
              <a:pPr/>
              <a:t>‹#›</a:t>
            </a:fld>
            <a:endParaRPr lang="nb-NO"/>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nb-NO"/>
          </a:p>
        </p:txBody>
      </p:sp>
      <p:sp>
        <p:nvSpPr>
          <p:cNvPr id="3" name="Vertical Text Placeholder 2"/>
          <p:cNvSpPr>
            <a:spLocks noGrp="1"/>
          </p:cNvSpPr>
          <p:nvPr>
            <p:ph type="body" orient="vert" idx="1"/>
          </p:nvPr>
        </p:nvSpPr>
        <p:spPr/>
        <p:txBody>
          <a:bodyPr vert="eaVert"/>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Date Placeholder 3"/>
          <p:cNvSpPr>
            <a:spLocks noGrp="1"/>
          </p:cNvSpPr>
          <p:nvPr>
            <p:ph type="dt" sz="half" idx="10"/>
          </p:nvPr>
        </p:nvSpPr>
        <p:spPr/>
        <p:txBody>
          <a:bodyPr/>
          <a:lstStyle/>
          <a:p>
            <a:fld id="{A10EFAF3-84C5-F142-AF2B-965D89128DA0}" type="datetime1">
              <a:rPr lang="nb-NO" smtClean="0"/>
              <a:pPr/>
              <a:t>28.10.2015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6CD10B10-3F8F-9B41-A867-01EA8B91FBF8}" type="slidenum">
              <a:rPr lang="nb-NO" smtClean="0"/>
              <a:pPr/>
              <a:t>‹#›</a:t>
            </a:fld>
            <a:endParaRPr lang="nb-NO"/>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nb-NO" smtClean="0"/>
              <a:t>Click to edit Master title style</a:t>
            </a:r>
            <a:endParaRPr lang="nb-NO"/>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Date Placeholder 3"/>
          <p:cNvSpPr>
            <a:spLocks noGrp="1"/>
          </p:cNvSpPr>
          <p:nvPr>
            <p:ph type="dt" sz="half" idx="10"/>
          </p:nvPr>
        </p:nvSpPr>
        <p:spPr/>
        <p:txBody>
          <a:bodyPr/>
          <a:lstStyle/>
          <a:p>
            <a:fld id="{F69EAB81-5FAF-0440-A347-359ACEC2AB4E}" type="datetime1">
              <a:rPr lang="nb-NO" smtClean="0"/>
              <a:pPr/>
              <a:t>28.10.2015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6CD10B10-3F8F-9B41-A867-01EA8B91FBF8}" type="slidenum">
              <a:rPr lang="nb-NO" smtClean="0"/>
              <a:pPr/>
              <a:t>‹#›</a:t>
            </a:fld>
            <a:endParaRPr lang="nb-NO"/>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nb-NO"/>
          </a:p>
        </p:txBody>
      </p:sp>
      <p:sp>
        <p:nvSpPr>
          <p:cNvPr id="3" name="Content Placeholder 2"/>
          <p:cNvSpPr>
            <a:spLocks noGrp="1"/>
          </p:cNvSpPr>
          <p:nvPr>
            <p:ph idx="1"/>
          </p:nvPr>
        </p:nvSpPr>
        <p:spPr/>
        <p:txBody>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Date Placeholder 3"/>
          <p:cNvSpPr>
            <a:spLocks noGrp="1"/>
          </p:cNvSpPr>
          <p:nvPr>
            <p:ph type="dt" sz="half" idx="10"/>
          </p:nvPr>
        </p:nvSpPr>
        <p:spPr/>
        <p:txBody>
          <a:bodyPr/>
          <a:lstStyle/>
          <a:p>
            <a:fld id="{CCE9A6DE-510C-1544-84BE-302FC8A24822}" type="datetime1">
              <a:rPr lang="nb-NO" smtClean="0"/>
              <a:pPr/>
              <a:t>28.10.2015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6CD10B10-3F8F-9B41-A867-01EA8B91FBF8}" type="slidenum">
              <a:rPr lang="nb-NO" smtClean="0"/>
              <a:pPr/>
              <a:t>‹#›</a:t>
            </a:fld>
            <a:endParaRPr lang="nb-NO"/>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nb-NO" smtClean="0"/>
              <a:t>Click to edit Master title style</a:t>
            </a:r>
            <a:endParaRPr lang="nb-NO"/>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b-NO" smtClean="0"/>
              <a:t>Click to edit Master text styles</a:t>
            </a:r>
          </a:p>
        </p:txBody>
      </p:sp>
      <p:sp>
        <p:nvSpPr>
          <p:cNvPr id="4" name="Date Placeholder 3"/>
          <p:cNvSpPr>
            <a:spLocks noGrp="1"/>
          </p:cNvSpPr>
          <p:nvPr>
            <p:ph type="dt" sz="half" idx="10"/>
          </p:nvPr>
        </p:nvSpPr>
        <p:spPr/>
        <p:txBody>
          <a:bodyPr/>
          <a:lstStyle/>
          <a:p>
            <a:fld id="{84436A01-4D32-5B47-88BC-A91406010C47}" type="datetime1">
              <a:rPr lang="nb-NO" smtClean="0"/>
              <a:pPr/>
              <a:t>28.10.2015</a:t>
            </a:fld>
            <a:endParaRPr lang="nb-NO"/>
          </a:p>
        </p:txBody>
      </p:sp>
      <p:sp>
        <p:nvSpPr>
          <p:cNvPr id="5" name="Footer Placeholder 4"/>
          <p:cNvSpPr>
            <a:spLocks noGrp="1"/>
          </p:cNvSpPr>
          <p:nvPr>
            <p:ph type="ftr" sz="quarter" idx="11"/>
          </p:nvPr>
        </p:nvSpPr>
        <p:spPr/>
        <p:txBody>
          <a:bodyPr/>
          <a:lstStyle/>
          <a:p>
            <a:endParaRPr lang="nb-NO"/>
          </a:p>
        </p:txBody>
      </p:sp>
      <p:sp>
        <p:nvSpPr>
          <p:cNvPr id="6" name="Slide Number Placeholder 5"/>
          <p:cNvSpPr>
            <a:spLocks noGrp="1"/>
          </p:cNvSpPr>
          <p:nvPr>
            <p:ph type="sldNum" sz="quarter" idx="12"/>
          </p:nvPr>
        </p:nvSpPr>
        <p:spPr/>
        <p:txBody>
          <a:bodyPr/>
          <a:lstStyle/>
          <a:p>
            <a:fld id="{6CD10B10-3F8F-9B41-A867-01EA8B91FBF8}" type="slidenum">
              <a:rPr lang="nb-NO" smtClean="0"/>
              <a:pPr/>
              <a:t>‹#›</a:t>
            </a:fld>
            <a:endParaRPr lang="nb-NO"/>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nb-NO"/>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5" name="Date Placeholder 4"/>
          <p:cNvSpPr>
            <a:spLocks noGrp="1"/>
          </p:cNvSpPr>
          <p:nvPr>
            <p:ph type="dt" sz="half" idx="10"/>
          </p:nvPr>
        </p:nvSpPr>
        <p:spPr/>
        <p:txBody>
          <a:bodyPr/>
          <a:lstStyle/>
          <a:p>
            <a:fld id="{A72681F0-7853-CB4A-B053-40AC5B7DF276}" type="datetime1">
              <a:rPr lang="nb-NO" smtClean="0"/>
              <a:pPr/>
              <a:t>28.10.2015</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6CD10B10-3F8F-9B41-A867-01EA8B91FBF8}" type="slidenum">
              <a:rPr lang="nb-NO" smtClean="0"/>
              <a:pPr/>
              <a:t>‹#›</a:t>
            </a:fld>
            <a:endParaRPr lang="nb-NO"/>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nb-NO" smtClean="0"/>
              <a:t>Click to edit Master title style</a:t>
            </a:r>
            <a:endParaRPr lang="nb-NO"/>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7" name="Date Placeholder 6"/>
          <p:cNvSpPr>
            <a:spLocks noGrp="1"/>
          </p:cNvSpPr>
          <p:nvPr>
            <p:ph type="dt" sz="half" idx="10"/>
          </p:nvPr>
        </p:nvSpPr>
        <p:spPr/>
        <p:txBody>
          <a:bodyPr/>
          <a:lstStyle/>
          <a:p>
            <a:fld id="{8708881D-5383-F342-AFF9-395F8E63AEE9}" type="datetime1">
              <a:rPr lang="nb-NO" smtClean="0"/>
              <a:pPr/>
              <a:t>28.10.2015</a:t>
            </a:fld>
            <a:endParaRPr lang="nb-NO"/>
          </a:p>
        </p:txBody>
      </p:sp>
      <p:sp>
        <p:nvSpPr>
          <p:cNvPr id="8" name="Footer Placeholder 7"/>
          <p:cNvSpPr>
            <a:spLocks noGrp="1"/>
          </p:cNvSpPr>
          <p:nvPr>
            <p:ph type="ftr" sz="quarter" idx="11"/>
          </p:nvPr>
        </p:nvSpPr>
        <p:spPr/>
        <p:txBody>
          <a:bodyPr/>
          <a:lstStyle/>
          <a:p>
            <a:endParaRPr lang="nb-NO"/>
          </a:p>
        </p:txBody>
      </p:sp>
      <p:sp>
        <p:nvSpPr>
          <p:cNvPr id="9" name="Slide Number Placeholder 8"/>
          <p:cNvSpPr>
            <a:spLocks noGrp="1"/>
          </p:cNvSpPr>
          <p:nvPr>
            <p:ph type="sldNum" sz="quarter" idx="12"/>
          </p:nvPr>
        </p:nvSpPr>
        <p:spPr/>
        <p:txBody>
          <a:bodyPr/>
          <a:lstStyle/>
          <a:p>
            <a:fld id="{6CD10B10-3F8F-9B41-A867-01EA8B91FBF8}" type="slidenum">
              <a:rPr lang="nb-NO" smtClean="0"/>
              <a:pPr/>
              <a:t>‹#›</a:t>
            </a:fld>
            <a:endParaRPr lang="nb-NO"/>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smtClean="0"/>
              <a:t>Click to edit Master title style</a:t>
            </a:r>
            <a:endParaRPr lang="nb-NO"/>
          </a:p>
        </p:txBody>
      </p:sp>
      <p:sp>
        <p:nvSpPr>
          <p:cNvPr id="3" name="Date Placeholder 2"/>
          <p:cNvSpPr>
            <a:spLocks noGrp="1"/>
          </p:cNvSpPr>
          <p:nvPr>
            <p:ph type="dt" sz="half" idx="10"/>
          </p:nvPr>
        </p:nvSpPr>
        <p:spPr/>
        <p:txBody>
          <a:bodyPr/>
          <a:lstStyle/>
          <a:p>
            <a:fld id="{B9DAF520-0C8E-124F-8A3B-A17763B3499F}" type="datetime1">
              <a:rPr lang="nb-NO" smtClean="0"/>
              <a:pPr/>
              <a:t>28.10.2015</a:t>
            </a:fld>
            <a:endParaRPr lang="nb-NO"/>
          </a:p>
        </p:txBody>
      </p:sp>
      <p:sp>
        <p:nvSpPr>
          <p:cNvPr id="4" name="Footer Placeholder 3"/>
          <p:cNvSpPr>
            <a:spLocks noGrp="1"/>
          </p:cNvSpPr>
          <p:nvPr>
            <p:ph type="ftr" sz="quarter" idx="11"/>
          </p:nvPr>
        </p:nvSpPr>
        <p:spPr/>
        <p:txBody>
          <a:bodyPr/>
          <a:lstStyle/>
          <a:p>
            <a:endParaRPr lang="nb-NO"/>
          </a:p>
        </p:txBody>
      </p:sp>
      <p:sp>
        <p:nvSpPr>
          <p:cNvPr id="5" name="Slide Number Placeholder 4"/>
          <p:cNvSpPr>
            <a:spLocks noGrp="1"/>
          </p:cNvSpPr>
          <p:nvPr>
            <p:ph type="sldNum" sz="quarter" idx="12"/>
          </p:nvPr>
        </p:nvSpPr>
        <p:spPr/>
        <p:txBody>
          <a:bodyPr/>
          <a:lstStyle/>
          <a:p>
            <a:fld id="{6CD10B10-3F8F-9B41-A867-01EA8B91FBF8}" type="slidenum">
              <a:rPr lang="nb-NO" smtClean="0"/>
              <a:pPr/>
              <a:t>‹#›</a:t>
            </a:fld>
            <a:endParaRPr lang="nb-NO"/>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85846C-EA55-004F-9D3D-B912A24519D9}" type="datetime1">
              <a:rPr lang="nb-NO" smtClean="0"/>
              <a:pPr/>
              <a:t>28.10.2015</a:t>
            </a:fld>
            <a:endParaRPr lang="nb-NO"/>
          </a:p>
        </p:txBody>
      </p:sp>
      <p:sp>
        <p:nvSpPr>
          <p:cNvPr id="3" name="Footer Placeholder 2"/>
          <p:cNvSpPr>
            <a:spLocks noGrp="1"/>
          </p:cNvSpPr>
          <p:nvPr>
            <p:ph type="ftr" sz="quarter" idx="11"/>
          </p:nvPr>
        </p:nvSpPr>
        <p:spPr/>
        <p:txBody>
          <a:bodyPr/>
          <a:lstStyle/>
          <a:p>
            <a:endParaRPr lang="nb-NO"/>
          </a:p>
        </p:txBody>
      </p:sp>
      <p:sp>
        <p:nvSpPr>
          <p:cNvPr id="4" name="Slide Number Placeholder 3"/>
          <p:cNvSpPr>
            <a:spLocks noGrp="1"/>
          </p:cNvSpPr>
          <p:nvPr>
            <p:ph type="sldNum" sz="quarter" idx="12"/>
          </p:nvPr>
        </p:nvSpPr>
        <p:spPr/>
        <p:txBody>
          <a:bodyPr/>
          <a:lstStyle/>
          <a:p>
            <a:fld id="{6CD10B10-3F8F-9B41-A867-01EA8B91FBF8}" type="slidenum">
              <a:rPr lang="nb-NO" smtClean="0"/>
              <a:pPr/>
              <a:t>‹#›</a:t>
            </a:fld>
            <a:endParaRPr lang="nb-NO"/>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nb-NO" smtClean="0"/>
              <a:t>Click to edit Master title style</a:t>
            </a:r>
            <a:endParaRPr lang="nb-NO"/>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5" name="Date Placeholder 4"/>
          <p:cNvSpPr>
            <a:spLocks noGrp="1"/>
          </p:cNvSpPr>
          <p:nvPr>
            <p:ph type="dt" sz="half" idx="10"/>
          </p:nvPr>
        </p:nvSpPr>
        <p:spPr/>
        <p:txBody>
          <a:bodyPr/>
          <a:lstStyle/>
          <a:p>
            <a:fld id="{B3232A48-DA99-7342-AE1B-83DBC27F267E}" type="datetime1">
              <a:rPr lang="nb-NO" smtClean="0"/>
              <a:pPr/>
              <a:t>28.10.2015</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6CD10B10-3F8F-9B41-A867-01EA8B91FBF8}" type="slidenum">
              <a:rPr lang="nb-NO" smtClean="0"/>
              <a:pPr/>
              <a:t>‹#›</a:t>
            </a:fld>
            <a:endParaRPr lang="nb-NO"/>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nb-NO" smtClean="0"/>
              <a:t>Click to edit Master title style</a:t>
            </a:r>
            <a:endParaRPr lang="nb-NO"/>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b-NO"/>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b-NO" smtClean="0"/>
              <a:t>Click to edit Master text styles</a:t>
            </a:r>
          </a:p>
        </p:txBody>
      </p:sp>
      <p:sp>
        <p:nvSpPr>
          <p:cNvPr id="5" name="Date Placeholder 4"/>
          <p:cNvSpPr>
            <a:spLocks noGrp="1"/>
          </p:cNvSpPr>
          <p:nvPr>
            <p:ph type="dt" sz="half" idx="10"/>
          </p:nvPr>
        </p:nvSpPr>
        <p:spPr/>
        <p:txBody>
          <a:bodyPr/>
          <a:lstStyle/>
          <a:p>
            <a:fld id="{00CE0CE7-3A61-A145-96FC-BC597D9CACB7}" type="datetime1">
              <a:rPr lang="nb-NO" smtClean="0"/>
              <a:pPr/>
              <a:t>28.10.2015</a:t>
            </a:fld>
            <a:endParaRPr lang="nb-NO"/>
          </a:p>
        </p:txBody>
      </p:sp>
      <p:sp>
        <p:nvSpPr>
          <p:cNvPr id="6" name="Footer Placeholder 5"/>
          <p:cNvSpPr>
            <a:spLocks noGrp="1"/>
          </p:cNvSpPr>
          <p:nvPr>
            <p:ph type="ftr" sz="quarter" idx="11"/>
          </p:nvPr>
        </p:nvSpPr>
        <p:spPr/>
        <p:txBody>
          <a:bodyPr/>
          <a:lstStyle/>
          <a:p>
            <a:endParaRPr lang="nb-NO"/>
          </a:p>
        </p:txBody>
      </p:sp>
      <p:sp>
        <p:nvSpPr>
          <p:cNvPr id="7" name="Slide Number Placeholder 6"/>
          <p:cNvSpPr>
            <a:spLocks noGrp="1"/>
          </p:cNvSpPr>
          <p:nvPr>
            <p:ph type="sldNum" sz="quarter" idx="12"/>
          </p:nvPr>
        </p:nvSpPr>
        <p:spPr/>
        <p:txBody>
          <a:bodyPr/>
          <a:lstStyle/>
          <a:p>
            <a:fld id="{6CD10B10-3F8F-9B41-A867-01EA8B91FBF8}" type="slidenum">
              <a:rPr lang="nb-NO" smtClean="0"/>
              <a:pPr/>
              <a:t>‹#›</a:t>
            </a:fld>
            <a:endParaRPr lang="nb-NO"/>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nb-NO" smtClean="0"/>
              <a:t>Click to edit Master title style</a:t>
            </a:r>
            <a:endParaRPr lang="nb-NO"/>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nb-NO" smtClean="0"/>
              <a:t>Click to edit Master text styles</a:t>
            </a:r>
          </a:p>
          <a:p>
            <a:pPr lvl="1"/>
            <a:r>
              <a:rPr lang="nb-NO" smtClean="0"/>
              <a:t>Second level</a:t>
            </a:r>
          </a:p>
          <a:p>
            <a:pPr lvl="2"/>
            <a:r>
              <a:rPr lang="nb-NO" smtClean="0"/>
              <a:t>Third level</a:t>
            </a:r>
          </a:p>
          <a:p>
            <a:pPr lvl="3"/>
            <a:r>
              <a:rPr lang="nb-NO" smtClean="0"/>
              <a:t>Fourth level</a:t>
            </a:r>
          </a:p>
          <a:p>
            <a:pPr lvl="4"/>
            <a:r>
              <a:rPr lang="nb-NO" smtClean="0"/>
              <a:t>Fifth level</a:t>
            </a:r>
            <a:endParaRPr lang="nb-NO"/>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4EBC6120-C0C2-2941-A8FD-627672EA7E72}" type="datetime1">
              <a:rPr lang="nb-NO" smtClean="0"/>
              <a:pPr/>
              <a:t>28.10.2015</a:t>
            </a:fld>
            <a:endParaRPr lang="nb-NO"/>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6CD10B10-3F8F-9B41-A867-01EA8B91FBF8}" type="slidenum">
              <a:rPr lang="nb-NO" smtClean="0"/>
              <a:pPr/>
              <a:t>‹#›</a:t>
            </a:fld>
            <a:endParaRPr lang="nb-NO"/>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image" Target="../media/image25.jpeg"/></Relationships>
</file>

<file path=ppt/slides/_rels/slide14.xml.rels><?xml version="1.0" encoding="UTF-8" standalone="yes"?>
<Relationships xmlns="http://schemas.openxmlformats.org/package/2006/relationships"><Relationship Id="rId3" Type="http://schemas.openxmlformats.org/officeDocument/2006/relationships/hyperlink" Target="http://www.larsenbiathlon.com" TargetMode="External"/><Relationship Id="rId2" Type="http://schemas.openxmlformats.org/officeDocument/2006/relationships/hyperlink" Target="http://www.biathlonshop.com"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9.jpeg"/><Relationship Id="rId4" Type="http://schemas.openxmlformats.org/officeDocument/2006/relationships/image" Target="../media/image28.jpeg"/></Relationships>
</file>

<file path=ppt/slides/_rels/slide16.xml.rels><?xml version="1.0" encoding="UTF-8" standalone="yes"?>
<Relationships xmlns="http://schemas.openxmlformats.org/package/2006/relationships"><Relationship Id="rId8" Type="http://schemas.openxmlformats.org/officeDocument/2006/relationships/hyperlink" Target="mailto:eivind@bergsmyr.com" TargetMode="External"/><Relationship Id="rId3" Type="http://schemas.openxmlformats.org/officeDocument/2006/relationships/hyperlink" Target="mailto:esoevik@online.no" TargetMode="External"/><Relationship Id="rId7" Type="http://schemas.openxmlformats.org/officeDocument/2006/relationships/hyperlink" Target="mailto:ststrand@broadpark.no"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hyperlink" Target="mailto:hanne.furberg@gmail.com" TargetMode="External"/><Relationship Id="rId5" Type="http://schemas.openxmlformats.org/officeDocument/2006/relationships/hyperlink" Target="mailto:mona@live.no" TargetMode="External"/><Relationship Id="rId4" Type="http://schemas.openxmlformats.org/officeDocument/2006/relationships/hyperlink" Target="mailto:anifbo@online.no" TargetMode="External"/><Relationship Id="rId9" Type="http://schemas.openxmlformats.org/officeDocument/2006/relationships/hyperlink" Target="mailto:erik@blokkum.net"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mailto:mona@live.no"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hyperlink" Target="mailto:anifbo@online.no" TargetMode="External"/><Relationship Id="rId5" Type="http://schemas.openxmlformats.org/officeDocument/2006/relationships/hyperlink" Target="mailto:asbjorn.langen@melhus.kommune.no" TargetMode="External"/><Relationship Id="rId4" Type="http://schemas.openxmlformats.org/officeDocument/2006/relationships/hyperlink" Target="mailto:laila.singstad@gmail.com"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jpeg"/><Relationship Id="rId4" Type="http://schemas.openxmlformats.org/officeDocument/2006/relationships/hyperlink" Target="mailto:omjoenes@online.no"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hyperlink" Target="mailto:esoevik@online.no" TargetMode="External"/><Relationship Id="rId4" Type="http://schemas.openxmlformats.org/officeDocument/2006/relationships/hyperlink" Target="mailto:anifbo@online.no"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emf"/><Relationship Id="rId4" Type="http://schemas.openxmlformats.org/officeDocument/2006/relationships/hyperlink" Target="http://www.emit.no"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hyperlink" Target="https://minidrett.nif.no/" TargetMode="Externa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www.trhjems.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66713"/>
            <a:ext cx="6172200" cy="1524000"/>
          </a:xfrm>
        </p:spPr>
        <p:txBody>
          <a:bodyPr/>
          <a:lstStyle/>
          <a:p>
            <a:r>
              <a:rPr lang="nb-NO" dirty="0" smtClean="0"/>
              <a:t>                        </a:t>
            </a:r>
            <a:endParaRPr lang="nb-NO" dirty="0"/>
          </a:p>
        </p:txBody>
      </p:sp>
      <p:pic>
        <p:nvPicPr>
          <p:cNvPr id="23" name="Picture 22" descr="trondhjemslogo kopi.png"/>
          <p:cNvPicPr>
            <a:picLocks noChangeAspect="1"/>
          </p:cNvPicPr>
          <p:nvPr/>
        </p:nvPicPr>
        <p:blipFill>
          <a:blip r:embed="rId3"/>
          <a:stretch>
            <a:fillRect/>
          </a:stretch>
        </p:blipFill>
        <p:spPr>
          <a:xfrm>
            <a:off x="1680566" y="3862526"/>
            <a:ext cx="4146861" cy="4024173"/>
          </a:xfrm>
          <a:prstGeom prst="rect">
            <a:avLst/>
          </a:prstGeom>
        </p:spPr>
      </p:pic>
      <p:sp>
        <p:nvSpPr>
          <p:cNvPr id="24" name="TextBox 23"/>
          <p:cNvSpPr txBox="1"/>
          <p:nvPr/>
        </p:nvSpPr>
        <p:spPr>
          <a:xfrm>
            <a:off x="762000" y="1013549"/>
            <a:ext cx="5689600" cy="2492990"/>
          </a:xfrm>
          <a:prstGeom prst="rect">
            <a:avLst/>
          </a:prstGeom>
          <a:noFill/>
        </p:spPr>
        <p:txBody>
          <a:bodyPr wrap="square" rtlCol="0">
            <a:spAutoFit/>
          </a:bodyPr>
          <a:lstStyle/>
          <a:p>
            <a:pPr algn="ctr"/>
            <a:r>
              <a:rPr lang="nb-NO" sz="4800" b="1" dirty="0" err="1" smtClean="0">
                <a:latin typeface="Monotype Corsiva"/>
                <a:cs typeface="Monotype Corsiva"/>
              </a:rPr>
              <a:t>Trondhjems</a:t>
            </a:r>
            <a:r>
              <a:rPr lang="nb-NO" sz="4800" b="1" dirty="0" smtClean="0">
                <a:latin typeface="Monotype Corsiva"/>
                <a:cs typeface="Monotype Corsiva"/>
              </a:rPr>
              <a:t> skiskyttere </a:t>
            </a:r>
          </a:p>
          <a:p>
            <a:pPr algn="ctr"/>
            <a:endParaRPr lang="nb-NO" sz="3600" b="1" dirty="0" smtClean="0">
              <a:latin typeface="Monotype Corsiva"/>
              <a:cs typeface="Monotype Corsiva"/>
            </a:endParaRPr>
          </a:p>
          <a:p>
            <a:pPr algn="ctr"/>
            <a:r>
              <a:rPr lang="nb-NO" sz="3600" b="1" dirty="0" smtClean="0">
                <a:latin typeface="Monotype Corsiva"/>
                <a:cs typeface="Monotype Corsiva"/>
              </a:rPr>
              <a:t>Sesongen 2015-16</a:t>
            </a:r>
          </a:p>
          <a:p>
            <a:pPr algn="ctr"/>
            <a:endParaRPr lang="nb-NO" sz="3600" b="1" dirty="0">
              <a:latin typeface="Monotype Corsiva"/>
              <a:cs typeface="Monotype Corsiva"/>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25000"/>
          </a:blip>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381001"/>
            <a:ext cx="6172200" cy="8168218"/>
          </a:xfrm>
        </p:spPr>
        <p:txBody>
          <a:bodyPr>
            <a:normAutofit/>
          </a:bodyPr>
          <a:lstStyle/>
          <a:p>
            <a:pPr algn="ctr">
              <a:buNone/>
            </a:pPr>
            <a:r>
              <a:rPr lang="nb-NO" sz="2400" b="1" dirty="0" smtClean="0"/>
              <a:t>Trene på egen hånd</a:t>
            </a:r>
          </a:p>
          <a:p>
            <a:pPr algn="ctr">
              <a:buNone/>
            </a:pPr>
            <a:endParaRPr lang="nb-NO" sz="2400" b="1" dirty="0" smtClean="0"/>
          </a:p>
          <a:p>
            <a:pPr>
              <a:buNone/>
            </a:pPr>
            <a:r>
              <a:rPr lang="nb-NO" sz="1400" dirty="0" smtClean="0"/>
              <a:t>        Alle medlemmer av Trondhjems Skiskyttere har anledning til å bruke anlegget til trene på egenhånd utenom oppsatt treningstid. Da trenger du en nøkkel til </a:t>
            </a:r>
            <a:r>
              <a:rPr lang="nb-NO" sz="1400" dirty="0" err="1" smtClean="0"/>
              <a:t>matteboden</a:t>
            </a:r>
            <a:r>
              <a:rPr lang="nb-NO" sz="1400" dirty="0" smtClean="0"/>
              <a:t> og nøkkel til bua med pappskiver og lysbryter til blinkene. Heis det røde flagget, heng opp papp, og legg ut matte. Når du skal henge opp papp er det viktig at du passer på at ikke andre løpere kommer inn til skyting mens du er framme. </a:t>
            </a:r>
            <a:r>
              <a:rPr lang="nb-NO" sz="1800" dirty="0" smtClean="0">
                <a:solidFill>
                  <a:srgbClr val="FF0000"/>
                </a:solidFill>
              </a:rPr>
              <a:t>Det skal alltid være en person over 18 år som defineres som </a:t>
            </a:r>
            <a:r>
              <a:rPr lang="nb-NO" sz="1800" dirty="0" err="1" smtClean="0">
                <a:solidFill>
                  <a:srgbClr val="FF0000"/>
                </a:solidFill>
              </a:rPr>
              <a:t>skyteledeleder</a:t>
            </a:r>
            <a:r>
              <a:rPr lang="nb-NO" sz="1800" dirty="0" smtClean="0">
                <a:solidFill>
                  <a:srgbClr val="FF0000"/>
                </a:solidFill>
              </a:rPr>
              <a:t>. Dersom det er flere som kan inneha rollen, er det den eldste som har kommandoen. Man er pliktig til å følge dennes instrukser</a:t>
            </a:r>
            <a:r>
              <a:rPr lang="nb-NO" sz="1600" dirty="0" smtClean="0">
                <a:solidFill>
                  <a:srgbClr val="FF0000"/>
                </a:solidFill>
              </a:rPr>
              <a:t>. Det skal ryddes etter bruk og papp som er brukt skal lappes. </a:t>
            </a:r>
          </a:p>
          <a:p>
            <a:pPr>
              <a:buNone/>
            </a:pPr>
            <a:endParaRPr lang="nb-NO" sz="1400" dirty="0" smtClean="0"/>
          </a:p>
          <a:p>
            <a:pPr>
              <a:buNone/>
            </a:pPr>
            <a:r>
              <a:rPr lang="nb-NO" sz="1400" b="1" dirty="0" smtClean="0"/>
              <a:t>        Følg instruksen for skytebanen som henger på døra til </a:t>
            </a:r>
            <a:r>
              <a:rPr lang="nb-NO" sz="1400" b="1" dirty="0" err="1" smtClean="0"/>
              <a:t>skiverommet</a:t>
            </a:r>
            <a:r>
              <a:rPr lang="nb-NO" sz="1400" b="1" dirty="0" smtClean="0"/>
              <a:t> i garasjen.</a:t>
            </a:r>
          </a:p>
          <a:p>
            <a:pPr>
              <a:buNone/>
            </a:pPr>
            <a:endParaRPr lang="nb-NO" sz="1400" dirty="0" smtClean="0"/>
          </a:p>
          <a:p>
            <a:pPr>
              <a:buNone/>
            </a:pPr>
            <a:r>
              <a:rPr lang="nb-NO" sz="1400" b="1" dirty="0" smtClean="0"/>
              <a:t>       </a:t>
            </a:r>
          </a:p>
          <a:p>
            <a:pPr>
              <a:buNone/>
            </a:pPr>
            <a:r>
              <a:rPr lang="nb-NO" sz="1400" b="1" dirty="0"/>
              <a:t> </a:t>
            </a:r>
            <a:r>
              <a:rPr lang="nb-NO" sz="1400" b="1" dirty="0" smtClean="0"/>
              <a:t>       </a:t>
            </a:r>
            <a:r>
              <a:rPr lang="nb-NO" sz="2000" b="1" dirty="0" smtClean="0">
                <a:solidFill>
                  <a:srgbClr val="FF0000"/>
                </a:solidFill>
              </a:rPr>
              <a:t>Det er veldig viktig at våpen ikke blir forlatt ubevoktet på standplass! Dersom man kommer over et ubevoktet våpen skal </a:t>
            </a:r>
            <a:r>
              <a:rPr lang="nb-NO" sz="2000" b="1" smtClean="0">
                <a:solidFill>
                  <a:srgbClr val="FF0000"/>
                </a:solidFill>
              </a:rPr>
              <a:t>dette tas </a:t>
            </a:r>
            <a:r>
              <a:rPr lang="nb-NO" sz="2000" b="1" dirty="0" smtClean="0">
                <a:solidFill>
                  <a:srgbClr val="FF0000"/>
                </a:solidFill>
              </a:rPr>
              <a:t>hånd om og leveres til et medlem av styret.</a:t>
            </a:r>
          </a:p>
          <a:p>
            <a:pPr>
              <a:buNone/>
            </a:pPr>
            <a:endParaRPr lang="nb-NO" sz="1400" b="1" dirty="0"/>
          </a:p>
          <a:p>
            <a:pPr>
              <a:buNone/>
            </a:pPr>
            <a:r>
              <a:rPr lang="nb-NO" sz="1400" b="1" dirty="0" smtClean="0"/>
              <a:t>        Husk også at du skal rydde etter deg:  Sjekk om du har mista skarpe skudd, kost plassen din for hylser, heng matta pent på plass og ta ned flagget. </a:t>
            </a:r>
          </a:p>
          <a:p>
            <a:pPr>
              <a:buNone/>
            </a:pPr>
            <a:endParaRPr lang="nb-NO" sz="1400" b="1" dirty="0" smtClean="0"/>
          </a:p>
          <a:p>
            <a:pPr>
              <a:buNone/>
            </a:pPr>
            <a:r>
              <a:rPr lang="nb-NO" sz="1400" dirty="0" smtClean="0"/>
              <a:t>        Nøkkel til </a:t>
            </a:r>
            <a:r>
              <a:rPr lang="nb-NO" sz="1400" dirty="0" err="1" smtClean="0"/>
              <a:t>mattebod</a:t>
            </a:r>
            <a:r>
              <a:rPr lang="nb-NO" sz="1400" dirty="0" smtClean="0"/>
              <a:t> får du ved å kontakte Asbjørn Langen, </a:t>
            </a:r>
            <a:r>
              <a:rPr lang="nb-NO" sz="1400" dirty="0" err="1" smtClean="0"/>
              <a:t>tlf</a:t>
            </a:r>
            <a:r>
              <a:rPr lang="nb-NO" sz="1400" dirty="0" smtClean="0"/>
              <a:t> </a:t>
            </a:r>
            <a:r>
              <a:rPr lang="en-US" sz="1400" dirty="0" smtClean="0"/>
              <a:t>91641635. </a:t>
            </a:r>
            <a:r>
              <a:rPr lang="en-US" sz="1400" dirty="0" err="1" smtClean="0"/>
              <a:t>Depositum</a:t>
            </a:r>
            <a:r>
              <a:rPr lang="en-US" sz="1400" dirty="0" smtClean="0"/>
              <a:t> 100 kr. </a:t>
            </a:r>
            <a:endParaRPr lang="nb-NO" sz="1400" dirty="0" smtClean="0"/>
          </a:p>
          <a:p>
            <a:pPr>
              <a:buNone/>
            </a:pPr>
            <a:endParaRPr lang="nb-NO" sz="1400" dirty="0" smtClean="0"/>
          </a:p>
          <a:p>
            <a:pPr>
              <a:buNone/>
            </a:pPr>
            <a:r>
              <a:rPr lang="nb-NO" sz="1400" dirty="0" smtClean="0"/>
              <a:t>	Ammunisjon til egen trening kjøper du av Asbjørn Langen, tlf </a:t>
            </a:r>
            <a:r>
              <a:rPr lang="en-US" sz="1400" dirty="0" smtClean="0"/>
              <a:t>91641635 </a:t>
            </a:r>
            <a:endParaRPr lang="nb-NO" sz="1400"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366184"/>
            <a:ext cx="4813300" cy="1119716"/>
          </a:xfrm>
        </p:spPr>
        <p:txBody>
          <a:bodyPr>
            <a:normAutofit/>
          </a:bodyPr>
          <a:lstStyle/>
          <a:p>
            <a:r>
              <a:rPr lang="nb-NO" sz="1800" dirty="0" smtClean="0"/>
              <a:t>Klubbens arrangement sesongen 2015/16</a:t>
            </a:r>
            <a:endParaRPr lang="nb-NO" sz="1800" dirty="0"/>
          </a:p>
        </p:txBody>
      </p:sp>
      <p:sp>
        <p:nvSpPr>
          <p:cNvPr id="3" name="Content Placeholder 2"/>
          <p:cNvSpPr>
            <a:spLocks noGrp="1"/>
          </p:cNvSpPr>
          <p:nvPr>
            <p:ph idx="1"/>
          </p:nvPr>
        </p:nvSpPr>
        <p:spPr>
          <a:xfrm>
            <a:off x="342900" y="1485900"/>
            <a:ext cx="6172200" cy="6034617"/>
          </a:xfrm>
        </p:spPr>
        <p:txBody>
          <a:bodyPr>
            <a:normAutofit/>
          </a:bodyPr>
          <a:lstStyle/>
          <a:p>
            <a:pPr>
              <a:buNone/>
            </a:pPr>
            <a:r>
              <a:rPr lang="nb-NO" sz="1400" dirty="0" smtClean="0"/>
              <a:t>        Denne sesongen vil vi arrangere tre renn; Granåsen 19.desember, </a:t>
            </a:r>
            <a:r>
              <a:rPr lang="nb-NO" sz="1400" dirty="0" err="1" smtClean="0"/>
              <a:t>Bendit</a:t>
            </a:r>
            <a:r>
              <a:rPr lang="nb-NO" sz="1400" dirty="0" smtClean="0"/>
              <a:t>-helga 16.-17.januar og Junior NM Granåsen 26. – 28. februar. Å arrangere renn er en stor og veldig artig dugnad som gir oss mye tilbake i form av idrettsglede, spenning og penger. </a:t>
            </a:r>
          </a:p>
          <a:p>
            <a:pPr>
              <a:buNone/>
            </a:pPr>
            <a:endParaRPr lang="nb-NO" sz="1400" dirty="0" smtClean="0"/>
          </a:p>
          <a:p>
            <a:pPr>
              <a:buNone/>
            </a:pPr>
            <a:r>
              <a:rPr lang="nb-NO" sz="1400" dirty="0" smtClean="0"/>
              <a:t>Skiskytterarrangement krever mange voksne – og disse helgene er vi avhengige av </a:t>
            </a:r>
          </a:p>
          <a:p>
            <a:pPr>
              <a:buNone/>
            </a:pPr>
            <a:r>
              <a:rPr lang="nb-NO" sz="1400" dirty="0" smtClean="0"/>
              <a:t>stor dugnadsvilje. Det vil opprettes egne arrangementskomiteer for de to rennene</a:t>
            </a:r>
          </a:p>
          <a:p>
            <a:pPr>
              <a:buNone/>
            </a:pPr>
            <a:r>
              <a:rPr lang="nb-NO" sz="1400" dirty="0" smtClean="0"/>
              <a:t>og alle foresatte må regne med å få tildelt oppgaver i løpet av rennhelgene. </a:t>
            </a:r>
          </a:p>
          <a:p>
            <a:pPr algn="ctr">
              <a:buNone/>
            </a:pPr>
            <a:endParaRPr lang="nb-NO" sz="1800" dirty="0"/>
          </a:p>
        </p:txBody>
      </p:sp>
      <p:pic>
        <p:nvPicPr>
          <p:cNvPr id="4" name="Picture 3" descr="funksj1.jpg"/>
          <p:cNvPicPr>
            <a:picLocks noChangeAspect="1"/>
          </p:cNvPicPr>
          <p:nvPr/>
        </p:nvPicPr>
        <p:blipFill>
          <a:blip r:embed="rId3"/>
          <a:stretch>
            <a:fillRect/>
          </a:stretch>
        </p:blipFill>
        <p:spPr>
          <a:xfrm>
            <a:off x="3628304" y="3708854"/>
            <a:ext cx="2886796" cy="1926035"/>
          </a:xfrm>
          <a:prstGeom prst="rect">
            <a:avLst/>
          </a:prstGeom>
        </p:spPr>
      </p:pic>
      <p:pic>
        <p:nvPicPr>
          <p:cNvPr id="5" name="Picture 4" descr="arr5.jpg"/>
          <p:cNvPicPr>
            <a:picLocks noChangeAspect="1"/>
          </p:cNvPicPr>
          <p:nvPr/>
        </p:nvPicPr>
        <p:blipFill>
          <a:blip r:embed="rId4"/>
          <a:stretch>
            <a:fillRect/>
          </a:stretch>
        </p:blipFill>
        <p:spPr>
          <a:xfrm>
            <a:off x="596900" y="3708855"/>
            <a:ext cx="2911194" cy="2174298"/>
          </a:xfrm>
          <a:prstGeom prst="rect">
            <a:avLst/>
          </a:prstGeom>
        </p:spPr>
      </p:pic>
      <p:pic>
        <p:nvPicPr>
          <p:cNvPr id="6" name="Picture 5" descr="arr4.jpg"/>
          <p:cNvPicPr>
            <a:picLocks noChangeAspect="1"/>
          </p:cNvPicPr>
          <p:nvPr/>
        </p:nvPicPr>
        <p:blipFill>
          <a:blip r:embed="rId5"/>
          <a:stretch>
            <a:fillRect/>
          </a:stretch>
        </p:blipFill>
        <p:spPr>
          <a:xfrm>
            <a:off x="3675693" y="6019801"/>
            <a:ext cx="2839407" cy="1894416"/>
          </a:xfrm>
          <a:prstGeom prst="rect">
            <a:avLst/>
          </a:prstGeom>
        </p:spPr>
      </p:pic>
      <p:pic>
        <p:nvPicPr>
          <p:cNvPr id="7" name="Picture 6" descr="arr3.jpg"/>
          <p:cNvPicPr>
            <a:picLocks noChangeAspect="1"/>
          </p:cNvPicPr>
          <p:nvPr/>
        </p:nvPicPr>
        <p:blipFill>
          <a:blip r:embed="rId6"/>
          <a:stretch>
            <a:fillRect/>
          </a:stretch>
        </p:blipFill>
        <p:spPr>
          <a:xfrm>
            <a:off x="596899" y="5971904"/>
            <a:ext cx="2911195" cy="1942313"/>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736601"/>
            <a:ext cx="6172200" cy="7431618"/>
          </a:xfrm>
        </p:spPr>
        <p:txBody>
          <a:bodyPr>
            <a:normAutofit/>
          </a:bodyPr>
          <a:lstStyle/>
          <a:p>
            <a:pPr algn="ctr">
              <a:buNone/>
            </a:pPr>
            <a:r>
              <a:rPr lang="nb-NO" sz="2400" b="1" dirty="0" smtClean="0"/>
              <a:t>Dugnader</a:t>
            </a:r>
            <a:endParaRPr lang="nb-NO" sz="2400" b="1" dirty="0"/>
          </a:p>
        </p:txBody>
      </p:sp>
      <p:sp>
        <p:nvSpPr>
          <p:cNvPr id="4" name="TextBox 3"/>
          <p:cNvSpPr txBox="1"/>
          <p:nvPr/>
        </p:nvSpPr>
        <p:spPr>
          <a:xfrm>
            <a:off x="533400" y="1447800"/>
            <a:ext cx="5981700" cy="3570208"/>
          </a:xfrm>
          <a:prstGeom prst="rect">
            <a:avLst/>
          </a:prstGeom>
          <a:noFill/>
        </p:spPr>
        <p:txBody>
          <a:bodyPr wrap="square" rtlCol="0">
            <a:spAutoFit/>
          </a:bodyPr>
          <a:lstStyle/>
          <a:p>
            <a:r>
              <a:rPr lang="en-US" dirty="0" err="1" smtClean="0"/>
              <a:t>Parkeringsvakt</a:t>
            </a:r>
            <a:endParaRPr lang="en-US" dirty="0" smtClean="0"/>
          </a:p>
          <a:p>
            <a:r>
              <a:rPr lang="en-US" sz="1400" dirty="0" smtClean="0"/>
              <a:t>Vi </a:t>
            </a:r>
            <a:r>
              <a:rPr lang="en-US" sz="1400" dirty="0" err="1" smtClean="0"/>
              <a:t>har</a:t>
            </a:r>
            <a:r>
              <a:rPr lang="en-US" sz="1400" dirty="0" smtClean="0"/>
              <a:t> </a:t>
            </a:r>
            <a:r>
              <a:rPr lang="en-US" sz="1400" dirty="0" err="1" smtClean="0"/>
              <a:t>parkeringsvakt</a:t>
            </a:r>
            <a:r>
              <a:rPr lang="en-US" sz="1400" dirty="0" smtClean="0"/>
              <a:t> </a:t>
            </a:r>
            <a:r>
              <a:rPr lang="en-US" sz="1400" dirty="0" err="1" smtClean="0"/>
              <a:t>på</a:t>
            </a:r>
            <a:r>
              <a:rPr lang="en-US" sz="1400" dirty="0" smtClean="0"/>
              <a:t> </a:t>
            </a:r>
            <a:r>
              <a:rPr lang="en-US" sz="1400" dirty="0" err="1" smtClean="0"/>
              <a:t>Smistad</a:t>
            </a:r>
            <a:r>
              <a:rPr lang="en-US" sz="1400" dirty="0" smtClean="0"/>
              <a:t> </a:t>
            </a:r>
            <a:r>
              <a:rPr lang="en-US" sz="1400" dirty="0" err="1" smtClean="0"/>
              <a:t>parkeringsplass</a:t>
            </a:r>
            <a:r>
              <a:rPr lang="en-US" sz="1400" dirty="0" smtClean="0"/>
              <a:t>. </a:t>
            </a:r>
            <a:r>
              <a:rPr lang="en-US" sz="1400" dirty="0" err="1" smtClean="0"/>
              <a:t>Parkeringsvaktordningen</a:t>
            </a:r>
            <a:r>
              <a:rPr lang="en-US" sz="1400" dirty="0" smtClean="0"/>
              <a:t> </a:t>
            </a:r>
            <a:r>
              <a:rPr lang="en-US" sz="1400" dirty="0" err="1" smtClean="0"/>
              <a:t>varer</a:t>
            </a:r>
            <a:r>
              <a:rPr lang="en-US" sz="1400" dirty="0" smtClean="0"/>
              <a:t> </a:t>
            </a:r>
            <a:r>
              <a:rPr lang="en-US" sz="1400" dirty="0" err="1" smtClean="0"/>
              <a:t>vanligvis</a:t>
            </a:r>
            <a:r>
              <a:rPr lang="en-US" sz="1400" dirty="0" smtClean="0"/>
              <a:t> </a:t>
            </a:r>
            <a:r>
              <a:rPr lang="en-US" sz="1400" dirty="0" err="1" smtClean="0"/>
              <a:t>fra</a:t>
            </a:r>
            <a:r>
              <a:rPr lang="en-US" sz="1400" dirty="0" smtClean="0"/>
              <a:t> </a:t>
            </a:r>
            <a:r>
              <a:rPr lang="en-US" sz="1400" dirty="0" err="1" smtClean="0"/>
              <a:t>nyttårshelga</a:t>
            </a:r>
            <a:r>
              <a:rPr lang="en-US" sz="1400" dirty="0" smtClean="0"/>
              <a:t>  </a:t>
            </a:r>
            <a:r>
              <a:rPr lang="en-US" sz="1400" dirty="0" err="1" smtClean="0"/>
              <a:t>t.o.m</a:t>
            </a:r>
            <a:r>
              <a:rPr lang="en-US" sz="1400" dirty="0" smtClean="0"/>
              <a:t>. </a:t>
            </a:r>
            <a:r>
              <a:rPr lang="en-US" sz="1400" dirty="0" err="1" smtClean="0"/>
              <a:t>påske</a:t>
            </a:r>
            <a:r>
              <a:rPr lang="en-US" sz="1400" dirty="0" smtClean="0"/>
              <a:t>. </a:t>
            </a:r>
            <a:r>
              <a:rPr lang="en-US" sz="1400" dirty="0" err="1" smtClean="0"/>
              <a:t>Vaktliste</a:t>
            </a:r>
            <a:r>
              <a:rPr lang="en-US" sz="1400" dirty="0" smtClean="0"/>
              <a:t> med </a:t>
            </a:r>
            <a:r>
              <a:rPr lang="en-US" sz="1400" dirty="0" err="1" smtClean="0"/>
              <a:t>nødvendig</a:t>
            </a:r>
            <a:r>
              <a:rPr lang="en-US" sz="1400" dirty="0" smtClean="0"/>
              <a:t> </a:t>
            </a:r>
            <a:r>
              <a:rPr lang="en-US" sz="1400" dirty="0" err="1" smtClean="0"/>
              <a:t>informasjon</a:t>
            </a:r>
            <a:r>
              <a:rPr lang="en-US" sz="1400" dirty="0" smtClean="0"/>
              <a:t> </a:t>
            </a:r>
            <a:r>
              <a:rPr lang="en-US" sz="1400" dirty="0" err="1" smtClean="0"/>
              <a:t>sendes</a:t>
            </a:r>
            <a:r>
              <a:rPr lang="en-US" sz="1400" dirty="0" smtClean="0"/>
              <a:t> </a:t>
            </a:r>
            <a:r>
              <a:rPr lang="en-US" sz="1400" dirty="0" err="1" smtClean="0"/>
              <a:t>ut</a:t>
            </a:r>
            <a:r>
              <a:rPr lang="en-US" sz="1400" dirty="0" smtClean="0"/>
              <a:t> </a:t>
            </a:r>
            <a:r>
              <a:rPr lang="en-US" sz="1400" dirty="0" err="1" smtClean="0"/>
              <a:t>til</a:t>
            </a:r>
            <a:r>
              <a:rPr lang="en-US" sz="1400" dirty="0" smtClean="0"/>
              <a:t> </a:t>
            </a:r>
            <a:r>
              <a:rPr lang="en-US" sz="1400" dirty="0" err="1" smtClean="0"/>
              <a:t>våre</a:t>
            </a:r>
            <a:r>
              <a:rPr lang="en-US" sz="1400" dirty="0" smtClean="0"/>
              <a:t> </a:t>
            </a:r>
            <a:r>
              <a:rPr lang="en-US" sz="1400" dirty="0" err="1" smtClean="0"/>
              <a:t>medlemmer</a:t>
            </a:r>
            <a:r>
              <a:rPr lang="en-US" sz="1400" dirty="0" smtClean="0"/>
              <a:t> (</a:t>
            </a:r>
            <a:r>
              <a:rPr lang="en-US" sz="1400" dirty="0" err="1" smtClean="0"/>
              <a:t>tidlig</a:t>
            </a:r>
            <a:r>
              <a:rPr lang="en-US" sz="1400" dirty="0" smtClean="0"/>
              <a:t> </a:t>
            </a:r>
            <a:r>
              <a:rPr lang="en-US" sz="1400" dirty="0" err="1" smtClean="0"/>
              <a:t>i</a:t>
            </a:r>
            <a:r>
              <a:rPr lang="en-US" sz="1400" dirty="0" smtClean="0"/>
              <a:t> </a:t>
            </a:r>
            <a:r>
              <a:rPr lang="en-US" sz="1400" dirty="0" err="1" smtClean="0"/>
              <a:t>desember</a:t>
            </a:r>
            <a:r>
              <a:rPr lang="en-US" sz="1400" dirty="0" smtClean="0"/>
              <a:t>). I </a:t>
            </a:r>
            <a:r>
              <a:rPr lang="en-US" sz="1400" dirty="0" err="1" smtClean="0"/>
              <a:t>etterkant</a:t>
            </a:r>
            <a:r>
              <a:rPr lang="en-US" sz="1400" dirty="0" smtClean="0"/>
              <a:t> </a:t>
            </a:r>
            <a:r>
              <a:rPr lang="en-US" sz="1400" dirty="0" err="1" smtClean="0"/>
              <a:t>sendes</a:t>
            </a:r>
            <a:r>
              <a:rPr lang="en-US" sz="1400" dirty="0" smtClean="0"/>
              <a:t> </a:t>
            </a:r>
            <a:r>
              <a:rPr lang="en-US" sz="1400" dirty="0" err="1" smtClean="0"/>
              <a:t>det</a:t>
            </a:r>
            <a:r>
              <a:rPr lang="en-US" sz="1400" dirty="0" smtClean="0"/>
              <a:t> </a:t>
            </a:r>
            <a:r>
              <a:rPr lang="en-US" sz="1400" dirty="0" err="1" smtClean="0"/>
              <a:t>ut</a:t>
            </a:r>
            <a:r>
              <a:rPr lang="en-US" sz="1400" dirty="0" smtClean="0"/>
              <a:t> en </a:t>
            </a:r>
            <a:r>
              <a:rPr lang="en-US" sz="1400" dirty="0" err="1" smtClean="0"/>
              <a:t>oversikt</a:t>
            </a:r>
            <a:r>
              <a:rPr lang="en-US" sz="1400" dirty="0" smtClean="0"/>
              <a:t> </a:t>
            </a:r>
            <a:r>
              <a:rPr lang="en-US" sz="1400" dirty="0" err="1" smtClean="0"/>
              <a:t>til</a:t>
            </a:r>
            <a:r>
              <a:rPr lang="en-US" sz="1400" dirty="0" smtClean="0"/>
              <a:t> </a:t>
            </a:r>
            <a:r>
              <a:rPr lang="en-US" sz="1400" dirty="0" err="1" smtClean="0"/>
              <a:t>alle</a:t>
            </a:r>
            <a:r>
              <a:rPr lang="en-US" sz="1400" dirty="0" smtClean="0"/>
              <a:t> </a:t>
            </a:r>
            <a:r>
              <a:rPr lang="en-US" sz="1400" dirty="0" err="1" smtClean="0"/>
              <a:t>medlemmer</a:t>
            </a:r>
            <a:r>
              <a:rPr lang="en-US" sz="1400" dirty="0" smtClean="0"/>
              <a:t> over </a:t>
            </a:r>
            <a:r>
              <a:rPr lang="en-US" sz="1400" dirty="0" err="1" smtClean="0"/>
              <a:t>resultatet</a:t>
            </a:r>
            <a:r>
              <a:rPr lang="en-US" sz="1400" dirty="0" smtClean="0"/>
              <a:t> </a:t>
            </a:r>
            <a:r>
              <a:rPr lang="en-US" sz="1400" dirty="0" err="1" smtClean="0"/>
              <a:t>av</a:t>
            </a:r>
            <a:r>
              <a:rPr lang="en-US" sz="1400" dirty="0" smtClean="0"/>
              <a:t> </a:t>
            </a:r>
            <a:r>
              <a:rPr lang="en-US" sz="1400" dirty="0" err="1" smtClean="0"/>
              <a:t>parkeringsordningen</a:t>
            </a:r>
            <a:r>
              <a:rPr lang="en-US" dirty="0" smtClean="0"/>
              <a:t>.</a:t>
            </a:r>
          </a:p>
          <a:p>
            <a:endParaRPr lang="en-US" dirty="0" smtClean="0"/>
          </a:p>
          <a:p>
            <a:r>
              <a:rPr lang="en-US" dirty="0" err="1" smtClean="0"/>
              <a:t>Juletresalg</a:t>
            </a:r>
            <a:r>
              <a:rPr lang="en-US" dirty="0" smtClean="0"/>
              <a:t/>
            </a:r>
            <a:br>
              <a:rPr lang="en-US" dirty="0" smtClean="0"/>
            </a:br>
            <a:r>
              <a:rPr lang="en-US" sz="1400" dirty="0" err="1" smtClean="0"/>
              <a:t>Det</a:t>
            </a:r>
            <a:r>
              <a:rPr lang="en-US" sz="1400" dirty="0" smtClean="0"/>
              <a:t> </a:t>
            </a:r>
            <a:r>
              <a:rPr lang="en-US" sz="1400" dirty="0" err="1" smtClean="0"/>
              <a:t>sendes</a:t>
            </a:r>
            <a:r>
              <a:rPr lang="en-US" sz="1400" dirty="0" smtClean="0"/>
              <a:t> </a:t>
            </a:r>
            <a:r>
              <a:rPr lang="en-US" sz="1400" dirty="0" err="1" smtClean="0"/>
              <a:t>ut</a:t>
            </a:r>
            <a:r>
              <a:rPr lang="en-US" sz="1400" dirty="0" smtClean="0"/>
              <a:t> E-post </a:t>
            </a:r>
            <a:r>
              <a:rPr lang="en-US" sz="1400" dirty="0" err="1" smtClean="0"/>
              <a:t>til</a:t>
            </a:r>
            <a:r>
              <a:rPr lang="en-US" sz="1400" dirty="0" smtClean="0"/>
              <a:t> </a:t>
            </a:r>
            <a:r>
              <a:rPr lang="en-US" sz="1400" dirty="0" err="1" smtClean="0"/>
              <a:t>medlemmene</a:t>
            </a:r>
            <a:r>
              <a:rPr lang="en-US" sz="1400" dirty="0" smtClean="0"/>
              <a:t> med </a:t>
            </a:r>
            <a:r>
              <a:rPr lang="en-US" sz="1400" dirty="0" err="1" smtClean="0"/>
              <a:t>anmodning</a:t>
            </a:r>
            <a:r>
              <a:rPr lang="en-US" sz="1400" dirty="0" smtClean="0"/>
              <a:t> </a:t>
            </a:r>
            <a:r>
              <a:rPr lang="en-US" sz="1400" dirty="0" err="1" smtClean="0"/>
              <a:t>om</a:t>
            </a:r>
            <a:r>
              <a:rPr lang="en-US" sz="1400" dirty="0" smtClean="0"/>
              <a:t> </a:t>
            </a:r>
            <a:r>
              <a:rPr lang="en-US" sz="1400" dirty="0" err="1" smtClean="0"/>
              <a:t>å</a:t>
            </a:r>
            <a:r>
              <a:rPr lang="en-US" sz="1400" dirty="0" smtClean="0"/>
              <a:t> </a:t>
            </a:r>
            <a:r>
              <a:rPr lang="en-US" sz="1400" dirty="0" err="1" smtClean="0"/>
              <a:t>bestille</a:t>
            </a:r>
            <a:r>
              <a:rPr lang="en-US" sz="1400" dirty="0" smtClean="0"/>
              <a:t> </a:t>
            </a:r>
            <a:r>
              <a:rPr lang="en-US" sz="1400" dirty="0" err="1" smtClean="0"/>
              <a:t>juletrær</a:t>
            </a:r>
            <a:r>
              <a:rPr lang="en-US" sz="1400" dirty="0" smtClean="0"/>
              <a:t>. Man </a:t>
            </a:r>
            <a:r>
              <a:rPr lang="en-US" sz="1400" dirty="0" err="1" smtClean="0"/>
              <a:t>melder</a:t>
            </a:r>
            <a:r>
              <a:rPr lang="en-US" sz="1400" dirty="0" smtClean="0"/>
              <a:t> da inn </a:t>
            </a:r>
            <a:r>
              <a:rPr lang="en-US" sz="1400" dirty="0" err="1" smtClean="0"/>
              <a:t>antall</a:t>
            </a:r>
            <a:r>
              <a:rPr lang="en-US" sz="1400" dirty="0" smtClean="0"/>
              <a:t> </a:t>
            </a:r>
            <a:r>
              <a:rPr lang="en-US" sz="1400" dirty="0" err="1" smtClean="0"/>
              <a:t>og</a:t>
            </a:r>
            <a:r>
              <a:rPr lang="en-US" sz="1400" dirty="0" smtClean="0"/>
              <a:t> type </a:t>
            </a:r>
            <a:r>
              <a:rPr lang="en-US" sz="1400" dirty="0" err="1" smtClean="0"/>
              <a:t>tre</a:t>
            </a:r>
            <a:r>
              <a:rPr lang="en-US" sz="1400" dirty="0" smtClean="0"/>
              <a:t> (</a:t>
            </a:r>
            <a:r>
              <a:rPr lang="en-US" sz="1400" dirty="0" err="1" smtClean="0"/>
              <a:t>edelgran</a:t>
            </a:r>
            <a:r>
              <a:rPr lang="en-US" sz="1400" dirty="0" smtClean="0"/>
              <a:t>/</a:t>
            </a:r>
            <a:r>
              <a:rPr lang="en-US" sz="1400" dirty="0" err="1"/>
              <a:t>v</a:t>
            </a:r>
            <a:r>
              <a:rPr lang="en-US" sz="1400" dirty="0" err="1" smtClean="0"/>
              <a:t>anlig</a:t>
            </a:r>
            <a:r>
              <a:rPr lang="en-US" sz="1400" dirty="0" smtClean="0"/>
              <a:t> gran). I </a:t>
            </a:r>
            <a:r>
              <a:rPr lang="en-US" sz="1400" dirty="0" err="1" smtClean="0"/>
              <a:t>mailen</a:t>
            </a:r>
            <a:r>
              <a:rPr lang="en-US" sz="1400" dirty="0" smtClean="0"/>
              <a:t> </a:t>
            </a:r>
            <a:r>
              <a:rPr lang="en-US" sz="1400" dirty="0" err="1" smtClean="0"/>
              <a:t>vil</a:t>
            </a:r>
            <a:r>
              <a:rPr lang="en-US" sz="1400" dirty="0" smtClean="0"/>
              <a:t> </a:t>
            </a:r>
            <a:r>
              <a:rPr lang="en-US" sz="1400" dirty="0" err="1" smtClean="0"/>
              <a:t>det</a:t>
            </a:r>
            <a:r>
              <a:rPr lang="en-US" sz="1400" dirty="0" smtClean="0"/>
              <a:t> </a:t>
            </a:r>
            <a:r>
              <a:rPr lang="en-US" sz="1400" dirty="0" err="1" smtClean="0"/>
              <a:t>framgå</a:t>
            </a:r>
            <a:r>
              <a:rPr lang="en-US" sz="1400" dirty="0" smtClean="0"/>
              <a:t> </a:t>
            </a:r>
            <a:r>
              <a:rPr lang="en-US" sz="1400" u="sng" dirty="0" err="1" smtClean="0"/>
              <a:t>pris</a:t>
            </a:r>
            <a:r>
              <a:rPr lang="en-US" sz="1400" u="sng" dirty="0" smtClean="0"/>
              <a:t> </a:t>
            </a:r>
            <a:r>
              <a:rPr lang="en-US" sz="1400" u="sng" dirty="0" err="1" smtClean="0"/>
              <a:t>og</a:t>
            </a:r>
            <a:r>
              <a:rPr lang="en-US" sz="1400" u="sng" dirty="0" smtClean="0"/>
              <a:t> </a:t>
            </a:r>
            <a:r>
              <a:rPr lang="en-US" sz="1400" u="sng" dirty="0" err="1" smtClean="0"/>
              <a:t>antatt</a:t>
            </a:r>
            <a:r>
              <a:rPr lang="en-US" sz="1400" u="sng" dirty="0" smtClean="0"/>
              <a:t> </a:t>
            </a:r>
            <a:r>
              <a:rPr lang="en-US" sz="1400" u="sng" dirty="0" err="1" smtClean="0"/>
              <a:t>leveringstid</a:t>
            </a:r>
            <a:r>
              <a:rPr lang="en-US" sz="1400" u="sng" dirty="0" smtClean="0"/>
              <a:t>, </a:t>
            </a:r>
            <a:r>
              <a:rPr lang="en-US" sz="1400" u="sng" dirty="0" err="1" smtClean="0"/>
              <a:t>samt</a:t>
            </a:r>
            <a:r>
              <a:rPr lang="en-US" sz="1400" u="sng" dirty="0" smtClean="0"/>
              <a:t> at </a:t>
            </a:r>
            <a:r>
              <a:rPr lang="en-US" sz="1400" u="sng" dirty="0" err="1" smtClean="0"/>
              <a:t>bestillingen</a:t>
            </a:r>
            <a:r>
              <a:rPr lang="en-US" sz="1400" u="sng" dirty="0" smtClean="0"/>
              <a:t> </a:t>
            </a:r>
            <a:r>
              <a:rPr lang="en-US" sz="1400" u="sng" dirty="0" err="1" smtClean="0"/>
              <a:t>er</a:t>
            </a:r>
            <a:r>
              <a:rPr lang="en-US" sz="1400" u="sng" dirty="0" smtClean="0"/>
              <a:t> </a:t>
            </a:r>
            <a:r>
              <a:rPr lang="en-US" sz="1400" u="sng" dirty="0" err="1" smtClean="0"/>
              <a:t>bindende</a:t>
            </a:r>
            <a:r>
              <a:rPr lang="en-US" sz="1400" u="sng" dirty="0" smtClean="0"/>
              <a:t>. </a:t>
            </a:r>
            <a:r>
              <a:rPr lang="en-US" sz="1400" u="sng" dirty="0" err="1" smtClean="0"/>
              <a:t>Alle</a:t>
            </a:r>
            <a:r>
              <a:rPr lang="en-US" sz="1400" u="sng" dirty="0" smtClean="0"/>
              <a:t> </a:t>
            </a:r>
            <a:r>
              <a:rPr lang="en-US" sz="1400" u="sng" dirty="0" err="1" smtClean="0"/>
              <a:t>får</a:t>
            </a:r>
            <a:r>
              <a:rPr lang="en-US" sz="1400" u="sng" dirty="0" smtClean="0"/>
              <a:t> </a:t>
            </a:r>
            <a:r>
              <a:rPr lang="en-US" sz="1400" u="sng" dirty="0" err="1" smtClean="0"/>
              <a:t>bekreftelse</a:t>
            </a:r>
            <a:r>
              <a:rPr lang="en-US" sz="1400" u="sng" dirty="0" smtClean="0"/>
              <a:t> </a:t>
            </a:r>
            <a:r>
              <a:rPr lang="en-US" sz="1400" u="sng" dirty="0" err="1" smtClean="0"/>
              <a:t>på</a:t>
            </a:r>
            <a:r>
              <a:rPr lang="en-US" sz="1400" u="sng" dirty="0" smtClean="0"/>
              <a:t> </a:t>
            </a:r>
            <a:r>
              <a:rPr lang="en-US" sz="1400" u="sng" dirty="0" err="1" smtClean="0"/>
              <a:t>registrert</a:t>
            </a:r>
            <a:r>
              <a:rPr lang="en-US" sz="1400" u="sng" dirty="0" smtClean="0"/>
              <a:t> </a:t>
            </a:r>
            <a:r>
              <a:rPr lang="en-US" sz="1400" u="sng" dirty="0" err="1" smtClean="0"/>
              <a:t>bestilling</a:t>
            </a:r>
            <a:r>
              <a:rPr lang="en-US" sz="1400" u="sng" dirty="0" smtClean="0"/>
              <a:t> </a:t>
            </a:r>
            <a:r>
              <a:rPr lang="en-US" sz="1400" u="sng" dirty="0" err="1" smtClean="0"/>
              <a:t>og</a:t>
            </a:r>
            <a:r>
              <a:rPr lang="en-US" sz="1400" u="sng" dirty="0" smtClean="0"/>
              <a:t> </a:t>
            </a:r>
            <a:r>
              <a:rPr lang="en-US" sz="1400" u="sng" dirty="0" err="1" smtClean="0"/>
              <a:t>beskjed</a:t>
            </a:r>
            <a:r>
              <a:rPr lang="en-US" sz="1400" u="sng" dirty="0" smtClean="0"/>
              <a:t> </a:t>
            </a:r>
            <a:r>
              <a:rPr lang="en-US" sz="1400" u="sng" dirty="0" err="1" smtClean="0"/>
              <a:t>om</a:t>
            </a:r>
            <a:r>
              <a:rPr lang="en-US" sz="1400" u="sng" dirty="0" smtClean="0"/>
              <a:t> </a:t>
            </a:r>
            <a:r>
              <a:rPr lang="en-US" sz="1400" u="sng" dirty="0" err="1" smtClean="0"/>
              <a:t>utleveringstidspunkt</a:t>
            </a:r>
            <a:r>
              <a:rPr lang="en-US" sz="1400" u="sng" dirty="0" smtClean="0"/>
              <a:t> </a:t>
            </a:r>
            <a:r>
              <a:rPr lang="en-US" sz="1400" u="sng" dirty="0" err="1" smtClean="0"/>
              <a:t>som</a:t>
            </a:r>
            <a:r>
              <a:rPr lang="en-US" sz="1400" u="sng" dirty="0" smtClean="0"/>
              <a:t> </a:t>
            </a:r>
            <a:r>
              <a:rPr lang="en-US" sz="1400" u="sng" dirty="0" err="1" smtClean="0"/>
              <a:t>vanligvis</a:t>
            </a:r>
            <a:r>
              <a:rPr lang="en-US" sz="1400" u="sng" dirty="0" smtClean="0"/>
              <a:t> </a:t>
            </a:r>
            <a:r>
              <a:rPr lang="en-US" sz="1400" u="sng" dirty="0" err="1" smtClean="0"/>
              <a:t>er</a:t>
            </a:r>
            <a:r>
              <a:rPr lang="en-US" sz="1400" u="sng" dirty="0" smtClean="0"/>
              <a:t> 2 </a:t>
            </a:r>
            <a:r>
              <a:rPr lang="en-US" sz="1400" u="sng" dirty="0" err="1" smtClean="0"/>
              <a:t>dager</a:t>
            </a:r>
            <a:r>
              <a:rPr lang="en-US" sz="1400" u="sng" dirty="0" smtClean="0"/>
              <a:t> </a:t>
            </a:r>
            <a:r>
              <a:rPr lang="en-US" sz="1400" u="sng" dirty="0" err="1" smtClean="0"/>
              <a:t>i</a:t>
            </a:r>
            <a:r>
              <a:rPr lang="en-US" sz="1400" u="sng" dirty="0" smtClean="0"/>
              <a:t> </a:t>
            </a:r>
            <a:r>
              <a:rPr lang="en-US" sz="1400" u="sng" dirty="0" err="1" smtClean="0"/>
              <a:t>midten</a:t>
            </a:r>
            <a:r>
              <a:rPr lang="en-US" sz="1400" u="sng" dirty="0" smtClean="0"/>
              <a:t> </a:t>
            </a:r>
            <a:r>
              <a:rPr lang="en-US" sz="1400" u="sng" dirty="0" err="1" smtClean="0"/>
              <a:t>av</a:t>
            </a:r>
            <a:r>
              <a:rPr lang="en-US" sz="1400" u="sng" dirty="0" smtClean="0"/>
              <a:t> </a:t>
            </a:r>
            <a:r>
              <a:rPr lang="en-US" sz="1400" u="sng" dirty="0" err="1" smtClean="0"/>
              <a:t>desember</a:t>
            </a:r>
            <a:r>
              <a:rPr lang="en-US" sz="1400" u="sng" dirty="0" smtClean="0"/>
              <a:t> </a:t>
            </a:r>
            <a:r>
              <a:rPr lang="en-US" sz="1400" u="sng" dirty="0" err="1" smtClean="0"/>
              <a:t>på</a:t>
            </a:r>
            <a:r>
              <a:rPr lang="en-US" sz="1400" u="sng" dirty="0" smtClean="0"/>
              <a:t> </a:t>
            </a:r>
            <a:r>
              <a:rPr lang="en-US" sz="1400" u="sng" dirty="0" err="1" smtClean="0"/>
              <a:t>parkeringsplassen</a:t>
            </a:r>
            <a:r>
              <a:rPr lang="en-US" sz="1400" u="sng" dirty="0" smtClean="0"/>
              <a:t> </a:t>
            </a:r>
            <a:r>
              <a:rPr lang="en-US" sz="1400" u="sng" dirty="0" err="1" smtClean="0"/>
              <a:t>på</a:t>
            </a:r>
            <a:r>
              <a:rPr lang="en-US" sz="1400" u="sng" dirty="0" smtClean="0"/>
              <a:t> </a:t>
            </a:r>
            <a:r>
              <a:rPr lang="en-US" sz="1400" u="sng" dirty="0" err="1" smtClean="0"/>
              <a:t>Saupstad</a:t>
            </a:r>
            <a:r>
              <a:rPr lang="en-US" sz="1400" u="sng" dirty="0" smtClean="0"/>
              <a:t>. </a:t>
            </a:r>
            <a:r>
              <a:rPr lang="en-US" sz="1400" u="sng" dirty="0" err="1" smtClean="0"/>
              <a:t>Utlevering</a:t>
            </a:r>
            <a:r>
              <a:rPr lang="en-US" sz="1400" u="sng" dirty="0" smtClean="0"/>
              <a:t> </a:t>
            </a:r>
            <a:r>
              <a:rPr lang="en-US" sz="1400" u="sng" dirty="0" err="1" smtClean="0"/>
              <a:t>av</a:t>
            </a:r>
            <a:r>
              <a:rPr lang="en-US" sz="1400" u="sng" dirty="0" smtClean="0"/>
              <a:t> </a:t>
            </a:r>
            <a:r>
              <a:rPr lang="en-US" sz="1400" u="sng" dirty="0" err="1" smtClean="0"/>
              <a:t>trær</a:t>
            </a:r>
            <a:r>
              <a:rPr lang="en-US" sz="1400" u="sng" dirty="0" smtClean="0"/>
              <a:t> </a:t>
            </a:r>
            <a:r>
              <a:rPr lang="en-US" sz="1400" u="sng" dirty="0" err="1" smtClean="0"/>
              <a:t>foregår</a:t>
            </a:r>
            <a:r>
              <a:rPr lang="en-US" sz="1400" u="sng" dirty="0" smtClean="0"/>
              <a:t> mot </a:t>
            </a:r>
            <a:r>
              <a:rPr lang="en-US" sz="1400" u="sng" dirty="0" err="1" smtClean="0"/>
              <a:t>kontant</a:t>
            </a:r>
            <a:r>
              <a:rPr lang="en-US" sz="1400" u="sng" dirty="0" smtClean="0"/>
              <a:t> </a:t>
            </a:r>
            <a:r>
              <a:rPr lang="en-US" sz="1400" u="sng" dirty="0" err="1" smtClean="0"/>
              <a:t>betaling</a:t>
            </a:r>
            <a:r>
              <a:rPr lang="en-US" sz="1400" u="sng" dirty="0" smtClean="0"/>
              <a:t>. </a:t>
            </a:r>
            <a:r>
              <a:rPr lang="en-US" sz="1400" u="sng" dirty="0" err="1" smtClean="0"/>
              <a:t>Resultatet</a:t>
            </a:r>
            <a:r>
              <a:rPr lang="en-US" sz="1400" u="sng" dirty="0" smtClean="0"/>
              <a:t> </a:t>
            </a:r>
            <a:r>
              <a:rPr lang="en-US" sz="1400" u="sng" dirty="0" err="1" smtClean="0"/>
              <a:t>av</a:t>
            </a:r>
            <a:r>
              <a:rPr lang="en-US" sz="1400" u="sng" dirty="0" smtClean="0"/>
              <a:t> </a:t>
            </a:r>
            <a:r>
              <a:rPr lang="en-US" sz="1400" u="sng" dirty="0" err="1" smtClean="0"/>
              <a:t>salget</a:t>
            </a:r>
            <a:r>
              <a:rPr lang="en-US" sz="1400" u="sng" dirty="0" smtClean="0"/>
              <a:t> </a:t>
            </a:r>
            <a:r>
              <a:rPr lang="en-US" sz="1400" u="sng" dirty="0" err="1" smtClean="0"/>
              <a:t>gjøres</a:t>
            </a:r>
            <a:r>
              <a:rPr lang="en-US" sz="1400" u="sng" dirty="0" smtClean="0"/>
              <a:t> </a:t>
            </a:r>
            <a:r>
              <a:rPr lang="en-US" sz="1400" u="sng" dirty="0" err="1" smtClean="0"/>
              <a:t>kjent</a:t>
            </a:r>
            <a:r>
              <a:rPr lang="en-US" sz="1400" u="sng" dirty="0" smtClean="0"/>
              <a:t> for </a:t>
            </a:r>
            <a:r>
              <a:rPr lang="en-US" sz="1400" u="sng" dirty="0" err="1" smtClean="0"/>
              <a:t>lagets</a:t>
            </a:r>
            <a:r>
              <a:rPr lang="en-US" sz="1400" u="sng" dirty="0" smtClean="0"/>
              <a:t> </a:t>
            </a:r>
            <a:r>
              <a:rPr lang="en-US" sz="1400" u="sng" dirty="0" err="1" smtClean="0"/>
              <a:t>medlemmer</a:t>
            </a:r>
            <a:r>
              <a:rPr lang="en-US" sz="1400" u="sng" dirty="0" smtClean="0"/>
              <a:t> via </a:t>
            </a:r>
            <a:r>
              <a:rPr lang="en-US" sz="1400" u="sng" dirty="0" err="1" smtClean="0"/>
              <a:t>e</a:t>
            </a:r>
            <a:r>
              <a:rPr lang="en-US" sz="1400" u="sng" dirty="0" smtClean="0"/>
              <a:t>-post. </a:t>
            </a:r>
            <a:endParaRPr lang="nb-NO" sz="1400" dirty="0"/>
          </a:p>
        </p:txBody>
      </p:sp>
      <p:sp>
        <p:nvSpPr>
          <p:cNvPr id="5" name="TextBox 4"/>
          <p:cNvSpPr txBox="1"/>
          <p:nvPr/>
        </p:nvSpPr>
        <p:spPr>
          <a:xfrm>
            <a:off x="533400" y="4802565"/>
            <a:ext cx="5981700" cy="1938993"/>
          </a:xfrm>
          <a:prstGeom prst="rect">
            <a:avLst/>
          </a:prstGeom>
          <a:noFill/>
        </p:spPr>
        <p:txBody>
          <a:bodyPr wrap="square" rtlCol="0">
            <a:spAutoFit/>
          </a:bodyPr>
          <a:lstStyle/>
          <a:p>
            <a:r>
              <a:rPr lang="nb-NO" dirty="0" smtClean="0"/>
              <a:t/>
            </a:r>
            <a:br>
              <a:rPr lang="nb-NO" dirty="0" smtClean="0"/>
            </a:br>
            <a:r>
              <a:rPr lang="nb-NO" dirty="0" smtClean="0"/>
              <a:t>Vask av klubbhus</a:t>
            </a:r>
          </a:p>
          <a:p>
            <a:r>
              <a:rPr lang="nb-NO" sz="1400" dirty="0" smtClean="0"/>
              <a:t>Utleie av klubbhuset på Saupstad </a:t>
            </a:r>
            <a:r>
              <a:rPr lang="nb-NO" sz="1400" dirty="0" err="1" smtClean="0"/>
              <a:t>skistadion</a:t>
            </a:r>
            <a:r>
              <a:rPr lang="nb-NO" sz="1400" dirty="0" smtClean="0"/>
              <a:t> er en viktig inntektskilde for klubben. For å kunne leie ut huset er det nødvendig at klubbhuset er rent før hver helg. Klubbhuset vaskes derfor etter en turnusordning av klubbens medlemmer. Liste over hvem som skal vaske når og vaskeinstruks blir sendt ut til medlemmer på e-post. </a:t>
            </a:r>
          </a:p>
          <a:p>
            <a:endParaRPr lang="nb-NO" sz="1400" dirty="0"/>
          </a:p>
        </p:txBody>
      </p:sp>
      <p:sp>
        <p:nvSpPr>
          <p:cNvPr id="6" name="TextBox 5"/>
          <p:cNvSpPr txBox="1"/>
          <p:nvPr/>
        </p:nvSpPr>
        <p:spPr>
          <a:xfrm>
            <a:off x="533400" y="6908800"/>
            <a:ext cx="3213100" cy="1231106"/>
          </a:xfrm>
          <a:prstGeom prst="rect">
            <a:avLst/>
          </a:prstGeom>
          <a:noFill/>
        </p:spPr>
        <p:txBody>
          <a:bodyPr wrap="square" rtlCol="0">
            <a:spAutoFit/>
          </a:bodyPr>
          <a:lstStyle/>
          <a:p>
            <a:r>
              <a:rPr lang="nb-NO" dirty="0" smtClean="0"/>
              <a:t>Anlegg</a:t>
            </a:r>
          </a:p>
          <a:p>
            <a:r>
              <a:rPr lang="nb-NO" sz="1400" dirty="0" smtClean="0"/>
              <a:t>Bygging og vedlikehold av anlegget på Saupstad </a:t>
            </a:r>
            <a:r>
              <a:rPr lang="nb-NO" sz="1400" dirty="0" err="1" smtClean="0"/>
              <a:t>skistadion</a:t>
            </a:r>
            <a:r>
              <a:rPr lang="nb-NO" sz="1400" dirty="0" smtClean="0"/>
              <a:t> skjer stort sett på dugnad. Det blir kalt inn til ulike dugnader ved behov.</a:t>
            </a:r>
            <a:endParaRPr lang="nb-NO" sz="1400" dirty="0"/>
          </a:p>
        </p:txBody>
      </p:sp>
      <p:pic>
        <p:nvPicPr>
          <p:cNvPr id="7" name="Picture 6" descr="dugnad.jpg"/>
          <p:cNvPicPr>
            <a:picLocks noChangeAspect="1"/>
          </p:cNvPicPr>
          <p:nvPr/>
        </p:nvPicPr>
        <p:blipFill>
          <a:blip r:embed="rId3"/>
          <a:stretch>
            <a:fillRect/>
          </a:stretch>
        </p:blipFill>
        <p:spPr>
          <a:xfrm>
            <a:off x="3746500" y="6741558"/>
            <a:ext cx="2768600" cy="2076450"/>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266700"/>
            <a:ext cx="6172200" cy="8168218"/>
          </a:xfrm>
        </p:spPr>
        <p:txBody>
          <a:bodyPr>
            <a:normAutofit/>
          </a:bodyPr>
          <a:lstStyle/>
          <a:p>
            <a:pPr algn="ctr">
              <a:buNone/>
            </a:pPr>
            <a:r>
              <a:rPr lang="nb-NO" sz="2400" b="1" dirty="0" smtClean="0"/>
              <a:t>Puss og stell av våpen</a:t>
            </a:r>
            <a:endParaRPr lang="nb-NO" sz="2400" b="1" dirty="0"/>
          </a:p>
        </p:txBody>
      </p:sp>
      <p:sp>
        <p:nvSpPr>
          <p:cNvPr id="4" name="TextBox 3"/>
          <p:cNvSpPr txBox="1"/>
          <p:nvPr/>
        </p:nvSpPr>
        <p:spPr>
          <a:xfrm>
            <a:off x="609600" y="762000"/>
            <a:ext cx="5740400" cy="4524315"/>
          </a:xfrm>
          <a:prstGeom prst="rect">
            <a:avLst/>
          </a:prstGeom>
          <a:noFill/>
        </p:spPr>
        <p:txBody>
          <a:bodyPr wrap="square" rtlCol="0">
            <a:spAutoFit/>
          </a:bodyPr>
          <a:lstStyle/>
          <a:p>
            <a:r>
              <a:rPr lang="en-US" b="1" dirty="0" err="1" smtClean="0"/>
              <a:t>Hvordan</a:t>
            </a:r>
            <a:r>
              <a:rPr lang="en-US" b="1" dirty="0" smtClean="0"/>
              <a:t> du </a:t>
            </a:r>
            <a:r>
              <a:rPr lang="en-US" b="1" dirty="0" err="1" smtClean="0"/>
              <a:t>skal</a:t>
            </a:r>
            <a:r>
              <a:rPr lang="en-US" b="1" dirty="0" smtClean="0"/>
              <a:t> </a:t>
            </a:r>
            <a:r>
              <a:rPr lang="en-US" b="1" dirty="0" err="1" smtClean="0"/>
              <a:t>pusse</a:t>
            </a:r>
            <a:r>
              <a:rPr lang="en-US" b="1" dirty="0" smtClean="0"/>
              <a:t> </a:t>
            </a:r>
            <a:r>
              <a:rPr lang="en-US" b="1" dirty="0" err="1" smtClean="0"/>
              <a:t>og</a:t>
            </a:r>
            <a:r>
              <a:rPr lang="en-US" b="1" dirty="0" smtClean="0"/>
              <a:t> </a:t>
            </a:r>
            <a:r>
              <a:rPr lang="en-US" b="1" dirty="0" err="1" smtClean="0"/>
              <a:t>behandle</a:t>
            </a:r>
            <a:r>
              <a:rPr lang="en-US" b="1" dirty="0" smtClean="0"/>
              <a:t> </a:t>
            </a:r>
            <a:r>
              <a:rPr lang="en-US" b="1" dirty="0" err="1" smtClean="0"/>
              <a:t>ditt</a:t>
            </a:r>
            <a:r>
              <a:rPr lang="en-US" b="1" dirty="0" smtClean="0"/>
              <a:t> </a:t>
            </a:r>
            <a:r>
              <a:rPr lang="en-US" b="1" dirty="0" err="1" smtClean="0"/>
              <a:t>skiskyttervåpen</a:t>
            </a:r>
            <a:r>
              <a:rPr lang="en-US" b="1" dirty="0" smtClean="0"/>
              <a:t>? </a:t>
            </a:r>
            <a:endParaRPr lang="en-US" dirty="0" smtClean="0"/>
          </a:p>
          <a:p>
            <a:r>
              <a:rPr lang="en-US" sz="1400" dirty="0" err="1" smtClean="0"/>
              <a:t>Det</a:t>
            </a:r>
            <a:r>
              <a:rPr lang="en-US" sz="1400" dirty="0" smtClean="0"/>
              <a:t> </a:t>
            </a:r>
            <a:r>
              <a:rPr lang="en-US" sz="1400" dirty="0" err="1" smtClean="0"/>
              <a:t>er</a:t>
            </a:r>
            <a:r>
              <a:rPr lang="en-US" sz="1400" dirty="0" smtClean="0"/>
              <a:t> en god </a:t>
            </a:r>
            <a:r>
              <a:rPr lang="en-US" sz="1400" dirty="0" err="1" smtClean="0"/>
              <a:t>investering</a:t>
            </a:r>
            <a:r>
              <a:rPr lang="en-US" sz="1400" dirty="0" smtClean="0"/>
              <a:t> </a:t>
            </a:r>
            <a:r>
              <a:rPr lang="en-US" sz="1400" dirty="0" err="1" smtClean="0"/>
              <a:t>å</a:t>
            </a:r>
            <a:r>
              <a:rPr lang="en-US" sz="1400" dirty="0" smtClean="0"/>
              <a:t> </a:t>
            </a:r>
            <a:r>
              <a:rPr lang="en-US" sz="1400" dirty="0" err="1" smtClean="0"/>
              <a:t>ta</a:t>
            </a:r>
            <a:r>
              <a:rPr lang="en-US" sz="1400" dirty="0" smtClean="0"/>
              <a:t> </a:t>
            </a:r>
            <a:r>
              <a:rPr lang="en-US" sz="1400" dirty="0" err="1" smtClean="0"/>
              <a:t>vare</a:t>
            </a:r>
            <a:r>
              <a:rPr lang="en-US" sz="1400" dirty="0" smtClean="0"/>
              <a:t> </a:t>
            </a:r>
            <a:r>
              <a:rPr lang="en-US" sz="1400" dirty="0" err="1" smtClean="0"/>
              <a:t>på</a:t>
            </a:r>
            <a:r>
              <a:rPr lang="en-US" sz="1400" dirty="0" smtClean="0"/>
              <a:t> </a:t>
            </a:r>
            <a:r>
              <a:rPr lang="en-US" sz="1400" dirty="0" err="1" smtClean="0"/>
              <a:t>våpenet</a:t>
            </a:r>
            <a:r>
              <a:rPr lang="en-US" sz="1400" dirty="0" smtClean="0"/>
              <a:t> </a:t>
            </a:r>
            <a:r>
              <a:rPr lang="en-US" sz="1400" dirty="0" err="1" smtClean="0"/>
              <a:t>ditt</a:t>
            </a:r>
            <a:r>
              <a:rPr lang="en-US" sz="1400" dirty="0" smtClean="0"/>
              <a:t>. Her </a:t>
            </a:r>
            <a:r>
              <a:rPr lang="en-US" sz="1400" dirty="0" err="1" smtClean="0"/>
              <a:t>har</a:t>
            </a:r>
            <a:r>
              <a:rPr lang="en-US" sz="1400" dirty="0" smtClean="0"/>
              <a:t> du en </a:t>
            </a:r>
            <a:r>
              <a:rPr lang="en-US" sz="1400" dirty="0" err="1" smtClean="0"/>
              <a:t>oppskrift</a:t>
            </a:r>
            <a:r>
              <a:rPr lang="en-US" sz="1400" dirty="0" smtClean="0"/>
              <a:t> </a:t>
            </a:r>
            <a:r>
              <a:rPr lang="en-US" sz="1400" dirty="0" err="1" smtClean="0"/>
              <a:t>på</a:t>
            </a:r>
            <a:r>
              <a:rPr lang="en-US" sz="1400" dirty="0" smtClean="0"/>
              <a:t> </a:t>
            </a:r>
            <a:r>
              <a:rPr lang="en-US" sz="1400" dirty="0" err="1" smtClean="0"/>
              <a:t>hvordan</a:t>
            </a:r>
            <a:r>
              <a:rPr lang="en-US" sz="1400" dirty="0" smtClean="0"/>
              <a:t> du </a:t>
            </a:r>
            <a:r>
              <a:rPr lang="en-US" sz="1400" dirty="0" err="1" smtClean="0"/>
              <a:t>på</a:t>
            </a:r>
            <a:r>
              <a:rPr lang="en-US" sz="1400" dirty="0" smtClean="0"/>
              <a:t> en </a:t>
            </a:r>
            <a:r>
              <a:rPr lang="en-US" sz="1400" dirty="0" err="1" smtClean="0"/>
              <a:t>enkel</a:t>
            </a:r>
            <a:r>
              <a:rPr lang="en-US" sz="1400" dirty="0" smtClean="0"/>
              <a:t> </a:t>
            </a:r>
            <a:r>
              <a:rPr lang="en-US" sz="1400" dirty="0" err="1" smtClean="0"/>
              <a:t>måte</a:t>
            </a:r>
            <a:r>
              <a:rPr lang="en-US" sz="1400" dirty="0" smtClean="0"/>
              <a:t> </a:t>
            </a:r>
            <a:r>
              <a:rPr lang="en-US" sz="1400" dirty="0" err="1" smtClean="0"/>
              <a:t>kan</a:t>
            </a:r>
            <a:r>
              <a:rPr lang="en-US" sz="1400" dirty="0" smtClean="0"/>
              <a:t> </a:t>
            </a:r>
            <a:r>
              <a:rPr lang="en-US" sz="1400" dirty="0" err="1" smtClean="0"/>
              <a:t>pusse</a:t>
            </a:r>
            <a:r>
              <a:rPr lang="en-US" sz="1400" dirty="0" smtClean="0"/>
              <a:t> </a:t>
            </a:r>
            <a:r>
              <a:rPr lang="en-US" sz="1400" dirty="0" err="1" smtClean="0"/>
              <a:t>og</a:t>
            </a:r>
            <a:r>
              <a:rPr lang="en-US" sz="1400" dirty="0" smtClean="0"/>
              <a:t> </a:t>
            </a:r>
            <a:r>
              <a:rPr lang="en-US" sz="1400" dirty="0" err="1" smtClean="0"/>
              <a:t>vedlikeholde</a:t>
            </a:r>
            <a:r>
              <a:rPr lang="en-US" sz="1400" dirty="0" smtClean="0"/>
              <a:t> </a:t>
            </a:r>
            <a:r>
              <a:rPr lang="en-US" sz="1400" dirty="0" err="1" smtClean="0"/>
              <a:t>rifla</a:t>
            </a:r>
            <a:r>
              <a:rPr lang="en-US" sz="1400" dirty="0" smtClean="0"/>
              <a:t> </a:t>
            </a:r>
            <a:r>
              <a:rPr lang="en-US" sz="1400" dirty="0" err="1" smtClean="0"/>
              <a:t>di</a:t>
            </a:r>
            <a:r>
              <a:rPr lang="en-US" sz="1400" dirty="0" smtClean="0"/>
              <a:t>. </a:t>
            </a:r>
            <a:r>
              <a:rPr lang="en-US" sz="1400" dirty="0" err="1" smtClean="0"/>
              <a:t>Dette</a:t>
            </a:r>
            <a:r>
              <a:rPr lang="en-US" sz="1400" dirty="0" smtClean="0"/>
              <a:t> </a:t>
            </a:r>
            <a:r>
              <a:rPr lang="en-US" sz="1400" dirty="0" err="1" smtClean="0"/>
              <a:t>er</a:t>
            </a:r>
            <a:r>
              <a:rPr lang="en-US" sz="1400" dirty="0" smtClean="0"/>
              <a:t> </a:t>
            </a:r>
            <a:r>
              <a:rPr lang="en-US" sz="1400" dirty="0" err="1" smtClean="0"/>
              <a:t>bygd</a:t>
            </a:r>
            <a:r>
              <a:rPr lang="en-US" sz="1400" dirty="0" smtClean="0"/>
              <a:t> </a:t>
            </a:r>
            <a:r>
              <a:rPr lang="en-US" sz="1400" dirty="0" err="1" smtClean="0"/>
              <a:t>på</a:t>
            </a:r>
            <a:r>
              <a:rPr lang="en-US" sz="1400" dirty="0" smtClean="0"/>
              <a:t> </a:t>
            </a:r>
            <a:r>
              <a:rPr lang="en-US" sz="1400" dirty="0" err="1" smtClean="0"/>
              <a:t>erfaringer</a:t>
            </a:r>
            <a:r>
              <a:rPr lang="en-US" sz="1400" dirty="0" smtClean="0"/>
              <a:t> </a:t>
            </a:r>
            <a:r>
              <a:rPr lang="en-US" sz="1400" dirty="0" err="1" smtClean="0"/>
              <a:t>fra</a:t>
            </a:r>
            <a:r>
              <a:rPr lang="en-US" sz="1400" dirty="0" smtClean="0"/>
              <a:t> </a:t>
            </a:r>
            <a:r>
              <a:rPr lang="en-US" sz="1400" dirty="0" err="1" smtClean="0"/>
              <a:t>elitenivå</a:t>
            </a:r>
            <a:r>
              <a:rPr lang="en-US" sz="1400" dirty="0" smtClean="0"/>
              <a:t> </a:t>
            </a:r>
            <a:r>
              <a:rPr lang="en-US" sz="1400" dirty="0" err="1" smtClean="0"/>
              <a:t>både</a:t>
            </a:r>
            <a:r>
              <a:rPr lang="en-US" sz="1400" dirty="0" smtClean="0"/>
              <a:t> </a:t>
            </a:r>
            <a:r>
              <a:rPr lang="en-US" sz="1400" dirty="0" err="1" smtClean="0"/>
              <a:t>i</a:t>
            </a:r>
            <a:r>
              <a:rPr lang="en-US" sz="1400" dirty="0" smtClean="0"/>
              <a:t> </a:t>
            </a:r>
            <a:r>
              <a:rPr lang="en-US" sz="1400" dirty="0" err="1" smtClean="0"/>
              <a:t>skiskyting</a:t>
            </a:r>
            <a:r>
              <a:rPr lang="en-US" sz="1400" dirty="0" smtClean="0"/>
              <a:t> </a:t>
            </a:r>
            <a:r>
              <a:rPr lang="en-US" sz="1400" dirty="0" err="1" smtClean="0"/>
              <a:t>og</a:t>
            </a:r>
            <a:r>
              <a:rPr lang="en-US" sz="1400" dirty="0" smtClean="0"/>
              <a:t> </a:t>
            </a:r>
            <a:r>
              <a:rPr lang="en-US" sz="1400" dirty="0" err="1" smtClean="0"/>
              <a:t>miniatyrskyting</a:t>
            </a:r>
            <a:r>
              <a:rPr lang="en-US" sz="1400" dirty="0" smtClean="0"/>
              <a:t>. </a:t>
            </a:r>
          </a:p>
          <a:p>
            <a:r>
              <a:rPr lang="en-US" sz="1400" dirty="0" smtClean="0"/>
              <a:t>Vi </a:t>
            </a:r>
            <a:r>
              <a:rPr lang="en-US" sz="1400" dirty="0" err="1" smtClean="0"/>
              <a:t>forutsetter</a:t>
            </a:r>
            <a:r>
              <a:rPr lang="en-US" sz="1400" dirty="0" smtClean="0"/>
              <a:t> at du </a:t>
            </a:r>
            <a:r>
              <a:rPr lang="en-US" sz="1400" dirty="0" err="1" smtClean="0"/>
              <a:t>har</a:t>
            </a:r>
            <a:r>
              <a:rPr lang="en-US" sz="1400" dirty="0" smtClean="0"/>
              <a:t> </a:t>
            </a:r>
            <a:r>
              <a:rPr lang="en-US" sz="1400" dirty="0" err="1" smtClean="0"/>
              <a:t>brukt</a:t>
            </a:r>
            <a:r>
              <a:rPr lang="en-US" sz="1400" dirty="0" smtClean="0"/>
              <a:t> </a:t>
            </a:r>
            <a:r>
              <a:rPr lang="en-US" sz="1400" dirty="0" err="1" smtClean="0"/>
              <a:t>våpenet</a:t>
            </a:r>
            <a:r>
              <a:rPr lang="en-US" sz="1400" dirty="0" smtClean="0"/>
              <a:t> </a:t>
            </a:r>
            <a:r>
              <a:rPr lang="en-US" sz="1400" dirty="0" err="1" smtClean="0"/>
              <a:t>ditt</a:t>
            </a:r>
            <a:r>
              <a:rPr lang="en-US" sz="1400" dirty="0" smtClean="0"/>
              <a:t> </a:t>
            </a:r>
            <a:r>
              <a:rPr lang="en-US" sz="1400" dirty="0" err="1" smtClean="0"/>
              <a:t>i</a:t>
            </a:r>
            <a:r>
              <a:rPr lang="en-US" sz="1400" dirty="0" smtClean="0"/>
              <a:t> </a:t>
            </a:r>
            <a:r>
              <a:rPr lang="en-US" sz="1400" dirty="0" err="1" smtClean="0"/>
              <a:t>kuldegrader</a:t>
            </a:r>
            <a:r>
              <a:rPr lang="en-US" sz="1400" dirty="0" smtClean="0"/>
              <a:t> </a:t>
            </a:r>
            <a:r>
              <a:rPr lang="en-US" sz="1400" dirty="0" err="1" smtClean="0"/>
              <a:t>eller</a:t>
            </a:r>
            <a:r>
              <a:rPr lang="en-US" sz="1400" dirty="0" smtClean="0"/>
              <a:t> </a:t>
            </a:r>
            <a:r>
              <a:rPr lang="en-US" sz="1400" dirty="0" err="1" smtClean="0"/>
              <a:t>i</a:t>
            </a:r>
            <a:r>
              <a:rPr lang="en-US" sz="1400" dirty="0" smtClean="0"/>
              <a:t> </a:t>
            </a:r>
            <a:r>
              <a:rPr lang="en-US" sz="1400" dirty="0" err="1" smtClean="0"/>
              <a:t>fuktig</a:t>
            </a:r>
            <a:r>
              <a:rPr lang="en-US" sz="1400" dirty="0" smtClean="0"/>
              <a:t> </a:t>
            </a:r>
            <a:r>
              <a:rPr lang="en-US" sz="1400" dirty="0" err="1" smtClean="0"/>
              <a:t>vær</a:t>
            </a:r>
            <a:r>
              <a:rPr lang="en-US" sz="1400" dirty="0" smtClean="0"/>
              <a:t>. </a:t>
            </a:r>
          </a:p>
          <a:p>
            <a:r>
              <a:rPr lang="en-US" sz="1400" dirty="0" err="1" smtClean="0"/>
              <a:t>Våpenet</a:t>
            </a:r>
            <a:r>
              <a:rPr lang="en-US" sz="1400" dirty="0" smtClean="0"/>
              <a:t> </a:t>
            </a:r>
            <a:r>
              <a:rPr lang="en-US" sz="1400" dirty="0" err="1" smtClean="0"/>
              <a:t>taes</a:t>
            </a:r>
            <a:r>
              <a:rPr lang="en-US" sz="1400" dirty="0" smtClean="0"/>
              <a:t> inn </a:t>
            </a:r>
            <a:r>
              <a:rPr lang="en-US" sz="1400" dirty="0" err="1" smtClean="0"/>
              <a:t>i</a:t>
            </a:r>
            <a:r>
              <a:rPr lang="en-US" sz="1400" dirty="0" smtClean="0"/>
              <a:t> </a:t>
            </a:r>
            <a:r>
              <a:rPr lang="en-US" sz="1400" dirty="0" err="1" smtClean="0"/>
              <a:t>romtemperatur</a:t>
            </a:r>
            <a:r>
              <a:rPr lang="en-US" sz="1400" dirty="0" smtClean="0"/>
              <a:t> for </a:t>
            </a:r>
            <a:r>
              <a:rPr lang="en-US" sz="1400" dirty="0" err="1" smtClean="0"/>
              <a:t>tørking</a:t>
            </a:r>
            <a:r>
              <a:rPr lang="en-US" sz="1400" dirty="0" smtClean="0"/>
              <a:t>, </a:t>
            </a:r>
            <a:r>
              <a:rPr lang="en-US" sz="1400" dirty="0" err="1" smtClean="0"/>
              <a:t>sikteklaff</a:t>
            </a:r>
            <a:r>
              <a:rPr lang="en-US" sz="1400" dirty="0" smtClean="0"/>
              <a:t> </a:t>
            </a:r>
            <a:r>
              <a:rPr lang="en-US" sz="1400" dirty="0" err="1" smtClean="0"/>
              <a:t>og</a:t>
            </a:r>
            <a:r>
              <a:rPr lang="en-US" sz="1400" dirty="0" smtClean="0"/>
              <a:t> </a:t>
            </a:r>
            <a:r>
              <a:rPr lang="en-US" sz="1400" dirty="0" err="1" smtClean="0"/>
              <a:t>sluttstykke</a:t>
            </a:r>
            <a:r>
              <a:rPr lang="en-US" sz="1400" dirty="0" smtClean="0"/>
              <a:t> </a:t>
            </a:r>
            <a:r>
              <a:rPr lang="en-US" sz="1400" dirty="0" err="1" smtClean="0"/>
              <a:t>åpnes</a:t>
            </a:r>
            <a:r>
              <a:rPr lang="en-US" sz="1400" dirty="0" smtClean="0"/>
              <a:t>. </a:t>
            </a:r>
          </a:p>
          <a:p>
            <a:r>
              <a:rPr lang="en-US" sz="1400" dirty="0" err="1" smtClean="0"/>
              <a:t>Når</a:t>
            </a:r>
            <a:r>
              <a:rPr lang="en-US" sz="1400" dirty="0" smtClean="0"/>
              <a:t> </a:t>
            </a:r>
            <a:r>
              <a:rPr lang="en-US" sz="1400" dirty="0" err="1" smtClean="0"/>
              <a:t>våpenet</a:t>
            </a:r>
            <a:r>
              <a:rPr lang="en-US" sz="1400" dirty="0" smtClean="0"/>
              <a:t> </a:t>
            </a:r>
            <a:r>
              <a:rPr lang="en-US" sz="1400" dirty="0" err="1" smtClean="0"/>
              <a:t>er</a:t>
            </a:r>
            <a:r>
              <a:rPr lang="en-US" sz="1400" dirty="0" smtClean="0"/>
              <a:t> </a:t>
            </a:r>
            <a:r>
              <a:rPr lang="en-US" sz="1400" dirty="0" err="1" smtClean="0"/>
              <a:t>tørt</a:t>
            </a:r>
            <a:r>
              <a:rPr lang="en-US" sz="1400" dirty="0" smtClean="0"/>
              <a:t> (</a:t>
            </a:r>
            <a:r>
              <a:rPr lang="en-US" sz="1400" dirty="0" err="1" smtClean="0"/>
              <a:t>etter</a:t>
            </a:r>
            <a:r>
              <a:rPr lang="en-US" sz="1400" dirty="0" smtClean="0"/>
              <a:t> ca. en time) </a:t>
            </a:r>
            <a:r>
              <a:rPr lang="en-US" sz="1400" dirty="0" err="1" smtClean="0"/>
              <a:t>settes</a:t>
            </a:r>
            <a:r>
              <a:rPr lang="en-US" sz="1400" dirty="0" smtClean="0"/>
              <a:t> </a:t>
            </a:r>
            <a:r>
              <a:rPr lang="en-US" sz="1400" dirty="0" err="1" smtClean="0"/>
              <a:t>løpet</a:t>
            </a:r>
            <a:r>
              <a:rPr lang="en-US" sz="1400" dirty="0" smtClean="0"/>
              <a:t> inn med </a:t>
            </a:r>
            <a:r>
              <a:rPr lang="en-US" sz="1400" dirty="0" err="1" smtClean="0"/>
              <a:t>våpenolje</a:t>
            </a:r>
            <a:r>
              <a:rPr lang="en-US" sz="1400" dirty="0" smtClean="0"/>
              <a:t>. </a:t>
            </a:r>
            <a:r>
              <a:rPr lang="en-US" sz="1400" dirty="0" err="1" smtClean="0"/>
              <a:t>Det</a:t>
            </a:r>
            <a:r>
              <a:rPr lang="en-US" sz="1400" dirty="0" smtClean="0"/>
              <a:t> </a:t>
            </a:r>
          </a:p>
          <a:p>
            <a:r>
              <a:rPr lang="en-US" sz="1400" dirty="0" err="1" smtClean="0"/>
              <a:t>anbefales</a:t>
            </a:r>
            <a:r>
              <a:rPr lang="en-US" sz="1400" dirty="0" smtClean="0"/>
              <a:t> </a:t>
            </a:r>
            <a:r>
              <a:rPr lang="en-US" sz="1400" dirty="0" err="1" smtClean="0"/>
              <a:t>å</a:t>
            </a:r>
            <a:r>
              <a:rPr lang="en-US" sz="1400" dirty="0" smtClean="0"/>
              <a:t> </a:t>
            </a:r>
            <a:r>
              <a:rPr lang="en-US" sz="1400" dirty="0" err="1" smtClean="0"/>
              <a:t>bruke</a:t>
            </a:r>
            <a:r>
              <a:rPr lang="en-US" sz="1400" dirty="0" smtClean="0"/>
              <a:t> </a:t>
            </a:r>
            <a:r>
              <a:rPr lang="en-US" sz="1400" dirty="0" err="1" smtClean="0"/>
              <a:t>bronsebørste</a:t>
            </a:r>
            <a:r>
              <a:rPr lang="en-US" sz="1400" dirty="0" smtClean="0"/>
              <a:t> </a:t>
            </a:r>
            <a:r>
              <a:rPr lang="en-US" sz="1400" dirty="0" err="1" smtClean="0"/>
              <a:t>som</a:t>
            </a:r>
            <a:r>
              <a:rPr lang="en-US" sz="1400" dirty="0" smtClean="0"/>
              <a:t> </a:t>
            </a:r>
            <a:r>
              <a:rPr lang="en-US" sz="1400" dirty="0" err="1" smtClean="0"/>
              <a:t>er</a:t>
            </a:r>
            <a:r>
              <a:rPr lang="en-US" sz="1400" dirty="0" smtClean="0"/>
              <a:t> </a:t>
            </a:r>
            <a:r>
              <a:rPr lang="en-US" sz="1400" dirty="0" err="1" smtClean="0"/>
              <a:t>innsatt</a:t>
            </a:r>
            <a:r>
              <a:rPr lang="en-US" sz="1400" dirty="0" smtClean="0"/>
              <a:t> med "super 1" </a:t>
            </a:r>
            <a:r>
              <a:rPr lang="en-US" sz="1400" dirty="0" err="1" smtClean="0"/>
              <a:t>våpenolje</a:t>
            </a:r>
            <a:r>
              <a:rPr lang="en-US" sz="1400" dirty="0" smtClean="0"/>
              <a:t>. Du </a:t>
            </a:r>
          </a:p>
          <a:p>
            <a:r>
              <a:rPr lang="en-US" sz="1400" dirty="0" err="1" smtClean="0"/>
              <a:t>pusser</a:t>
            </a:r>
            <a:r>
              <a:rPr lang="en-US" sz="1400" dirty="0" smtClean="0"/>
              <a:t> </a:t>
            </a:r>
            <a:r>
              <a:rPr lang="en-US" sz="1400" dirty="0" err="1" smtClean="0"/>
              <a:t>fra</a:t>
            </a:r>
            <a:r>
              <a:rPr lang="en-US" sz="1400" dirty="0" smtClean="0"/>
              <a:t> </a:t>
            </a:r>
            <a:r>
              <a:rPr lang="en-US" sz="1400" dirty="0" err="1" smtClean="0"/>
              <a:t>kammer</a:t>
            </a:r>
            <a:r>
              <a:rPr lang="en-US" sz="1400" dirty="0" smtClean="0"/>
              <a:t> mot </a:t>
            </a:r>
            <a:r>
              <a:rPr lang="en-US" sz="1400" dirty="0" err="1" smtClean="0"/>
              <a:t>munning</a:t>
            </a:r>
            <a:r>
              <a:rPr lang="en-US" sz="1400" dirty="0" smtClean="0"/>
              <a:t> (</a:t>
            </a:r>
            <a:r>
              <a:rPr lang="en-US" sz="1400" dirty="0" err="1" smtClean="0"/>
              <a:t>det</a:t>
            </a:r>
            <a:r>
              <a:rPr lang="en-US" sz="1400" dirty="0" smtClean="0"/>
              <a:t> </a:t>
            </a:r>
            <a:r>
              <a:rPr lang="en-US" sz="1400" dirty="0" err="1" smtClean="0"/>
              <a:t>er</a:t>
            </a:r>
            <a:r>
              <a:rPr lang="en-US" sz="1400" dirty="0" smtClean="0"/>
              <a:t> </a:t>
            </a:r>
            <a:r>
              <a:rPr lang="en-US" sz="1400" dirty="0" err="1" smtClean="0"/>
              <a:t>nok</a:t>
            </a:r>
            <a:r>
              <a:rPr lang="en-US" sz="1400" dirty="0" smtClean="0"/>
              <a:t> med to ganger). </a:t>
            </a:r>
          </a:p>
          <a:p>
            <a:r>
              <a:rPr lang="en-US" sz="1400" dirty="0" err="1" smtClean="0"/>
              <a:t>Våpenet</a:t>
            </a:r>
            <a:r>
              <a:rPr lang="en-US" sz="1400" dirty="0" smtClean="0"/>
              <a:t> </a:t>
            </a:r>
            <a:r>
              <a:rPr lang="en-US" sz="1400" dirty="0" err="1" smtClean="0"/>
              <a:t>kan</a:t>
            </a:r>
            <a:r>
              <a:rPr lang="en-US" sz="1400" dirty="0" smtClean="0"/>
              <a:t> du </a:t>
            </a:r>
            <a:r>
              <a:rPr lang="en-US" sz="1400" dirty="0" err="1" smtClean="0"/>
              <a:t>nå</a:t>
            </a:r>
            <a:r>
              <a:rPr lang="en-US" sz="1400" dirty="0" smtClean="0"/>
              <a:t> </a:t>
            </a:r>
            <a:r>
              <a:rPr lang="en-US" sz="1400" dirty="0" err="1" smtClean="0"/>
              <a:t>lagre</a:t>
            </a:r>
            <a:r>
              <a:rPr lang="en-US" sz="1400" dirty="0" smtClean="0"/>
              <a:t> </a:t>
            </a:r>
            <a:r>
              <a:rPr lang="en-US" sz="1400" dirty="0" err="1" smtClean="0"/>
              <a:t>så</a:t>
            </a:r>
            <a:r>
              <a:rPr lang="en-US" sz="1400" dirty="0" smtClean="0"/>
              <a:t> </a:t>
            </a:r>
            <a:r>
              <a:rPr lang="en-US" sz="1400" dirty="0" err="1" smtClean="0"/>
              <a:t>lenge</a:t>
            </a:r>
            <a:r>
              <a:rPr lang="en-US" sz="1400" dirty="0" smtClean="0"/>
              <a:t> du </a:t>
            </a:r>
            <a:r>
              <a:rPr lang="en-US" sz="1400" dirty="0" err="1" smtClean="0"/>
              <a:t>ønsker</a:t>
            </a:r>
            <a:r>
              <a:rPr lang="en-US" sz="1400" dirty="0" smtClean="0"/>
              <a:t>. (</a:t>
            </a:r>
            <a:r>
              <a:rPr lang="en-US" sz="1400" dirty="0" err="1" smtClean="0"/>
              <a:t>Hvis</a:t>
            </a:r>
            <a:r>
              <a:rPr lang="en-US" sz="1400" dirty="0" smtClean="0"/>
              <a:t> du </a:t>
            </a:r>
            <a:r>
              <a:rPr lang="en-US" sz="1400" dirty="0" err="1" smtClean="0"/>
              <a:t>bruker</a:t>
            </a:r>
            <a:r>
              <a:rPr lang="en-US" sz="1400" dirty="0" smtClean="0"/>
              <a:t> </a:t>
            </a:r>
            <a:r>
              <a:rPr lang="en-US" sz="1400" dirty="0" err="1" smtClean="0"/>
              <a:t>solventoljer</a:t>
            </a:r>
            <a:r>
              <a:rPr lang="en-US" sz="1400" dirty="0" smtClean="0"/>
              <a:t>, for </a:t>
            </a:r>
          </a:p>
          <a:p>
            <a:r>
              <a:rPr lang="en-US" sz="1400" dirty="0" err="1" smtClean="0"/>
              <a:t>eksempel</a:t>
            </a:r>
            <a:r>
              <a:rPr lang="en-US" sz="1400" dirty="0" smtClean="0"/>
              <a:t> Hoppe's nr 9, </a:t>
            </a:r>
            <a:r>
              <a:rPr lang="en-US" sz="1400" dirty="0" err="1" smtClean="0"/>
              <a:t>må</a:t>
            </a:r>
            <a:r>
              <a:rPr lang="en-US" sz="1400" dirty="0" smtClean="0"/>
              <a:t> du </a:t>
            </a:r>
            <a:r>
              <a:rPr lang="en-US" sz="1400" dirty="0" err="1" smtClean="0"/>
              <a:t>tørrpusse</a:t>
            </a:r>
            <a:r>
              <a:rPr lang="en-US" sz="1400" dirty="0" smtClean="0"/>
              <a:t> </a:t>
            </a:r>
            <a:r>
              <a:rPr lang="en-US" sz="1400" dirty="0" err="1" smtClean="0"/>
              <a:t>innen</a:t>
            </a:r>
            <a:r>
              <a:rPr lang="en-US" sz="1400" dirty="0" smtClean="0"/>
              <a:t> en time, </a:t>
            </a:r>
            <a:r>
              <a:rPr lang="en-US" sz="1400" dirty="0" err="1" smtClean="0"/>
              <a:t>da</a:t>
            </a:r>
            <a:r>
              <a:rPr lang="en-US" sz="1400" dirty="0" smtClean="0"/>
              <a:t> </a:t>
            </a:r>
            <a:r>
              <a:rPr lang="en-US" sz="1400" dirty="0" err="1" smtClean="0"/>
              <a:t>løpet</a:t>
            </a:r>
            <a:r>
              <a:rPr lang="en-US" sz="1400" dirty="0" smtClean="0"/>
              <a:t> </a:t>
            </a:r>
            <a:r>
              <a:rPr lang="en-US" sz="1400" dirty="0" err="1" smtClean="0"/>
              <a:t>kan</a:t>
            </a:r>
            <a:r>
              <a:rPr lang="en-US" sz="1400" dirty="0" smtClean="0"/>
              <a:t> </a:t>
            </a:r>
            <a:r>
              <a:rPr lang="en-US" sz="1400" dirty="0" err="1" smtClean="0"/>
              <a:t>ta</a:t>
            </a:r>
            <a:r>
              <a:rPr lang="en-US" sz="1400" dirty="0" smtClean="0"/>
              <a:t> </a:t>
            </a:r>
            <a:r>
              <a:rPr lang="en-US" sz="1400" dirty="0" err="1" smtClean="0"/>
              <a:t>skade</a:t>
            </a:r>
            <a:r>
              <a:rPr lang="en-US" sz="1400" dirty="0" smtClean="0"/>
              <a:t> </a:t>
            </a:r>
            <a:r>
              <a:rPr lang="en-US" sz="1400" dirty="0" err="1" smtClean="0"/>
              <a:t>av</a:t>
            </a:r>
            <a:r>
              <a:rPr lang="en-US" sz="1400" dirty="0" smtClean="0"/>
              <a:t> </a:t>
            </a:r>
            <a:r>
              <a:rPr lang="en-US" sz="1400" dirty="0" err="1" smtClean="0"/>
              <a:t>å</a:t>
            </a:r>
            <a:r>
              <a:rPr lang="en-US" sz="1400" dirty="0" smtClean="0"/>
              <a:t> </a:t>
            </a:r>
            <a:r>
              <a:rPr lang="en-US" sz="1400" dirty="0" err="1" smtClean="0"/>
              <a:t>stå</a:t>
            </a:r>
            <a:r>
              <a:rPr lang="en-US" sz="1400" dirty="0" smtClean="0"/>
              <a:t> </a:t>
            </a:r>
            <a:r>
              <a:rPr lang="en-US" sz="1400" dirty="0" err="1" smtClean="0"/>
              <a:t>lenge</a:t>
            </a:r>
            <a:r>
              <a:rPr lang="en-US" sz="1400" dirty="0" smtClean="0"/>
              <a:t> med </a:t>
            </a:r>
            <a:r>
              <a:rPr lang="en-US" sz="1400" dirty="0" err="1" smtClean="0"/>
              <a:t>dette</a:t>
            </a:r>
            <a:r>
              <a:rPr lang="en-US" sz="1400" dirty="0" smtClean="0"/>
              <a:t> </a:t>
            </a:r>
            <a:r>
              <a:rPr lang="en-US" sz="1400" dirty="0" err="1" smtClean="0"/>
              <a:t>stoffet</a:t>
            </a:r>
            <a:r>
              <a:rPr lang="en-US" sz="1400" dirty="0" smtClean="0"/>
              <a:t> </a:t>
            </a:r>
            <a:r>
              <a:rPr lang="en-US" sz="1400" dirty="0" err="1" smtClean="0"/>
              <a:t>innsatt</a:t>
            </a:r>
            <a:r>
              <a:rPr lang="en-US" sz="1400" dirty="0" smtClean="0"/>
              <a:t>.) </a:t>
            </a:r>
          </a:p>
          <a:p>
            <a:r>
              <a:rPr lang="en-US" sz="1400" dirty="0" err="1" smtClean="0"/>
              <a:t>Før</a:t>
            </a:r>
            <a:r>
              <a:rPr lang="en-US" sz="1400" dirty="0" smtClean="0"/>
              <a:t> du </a:t>
            </a:r>
            <a:r>
              <a:rPr lang="en-US" sz="1400" dirty="0" err="1" smtClean="0"/>
              <a:t>bruker</a:t>
            </a:r>
            <a:r>
              <a:rPr lang="en-US" sz="1400" dirty="0" smtClean="0"/>
              <a:t> </a:t>
            </a:r>
            <a:r>
              <a:rPr lang="en-US" sz="1400" dirty="0" err="1" smtClean="0"/>
              <a:t>våpenet</a:t>
            </a:r>
            <a:r>
              <a:rPr lang="en-US" sz="1400" dirty="0" smtClean="0"/>
              <a:t> </a:t>
            </a:r>
            <a:r>
              <a:rPr lang="en-US" sz="1400" dirty="0" err="1" smtClean="0"/>
              <a:t>neste</a:t>
            </a:r>
            <a:r>
              <a:rPr lang="en-US" sz="1400" dirty="0" smtClean="0"/>
              <a:t> gang </a:t>
            </a:r>
            <a:r>
              <a:rPr lang="en-US" sz="1400" dirty="0" err="1" smtClean="0"/>
              <a:t>tørrpusser</a:t>
            </a:r>
            <a:r>
              <a:rPr lang="en-US" sz="1400" dirty="0" smtClean="0"/>
              <a:t> du </a:t>
            </a:r>
            <a:r>
              <a:rPr lang="en-US" sz="1400" dirty="0" err="1" smtClean="0"/>
              <a:t>ved</a:t>
            </a:r>
            <a:r>
              <a:rPr lang="en-US" sz="1400" dirty="0" smtClean="0"/>
              <a:t> </a:t>
            </a:r>
            <a:r>
              <a:rPr lang="en-US" sz="1400" dirty="0" err="1" smtClean="0"/>
              <a:t>å</a:t>
            </a:r>
            <a:r>
              <a:rPr lang="en-US" sz="1400" dirty="0" smtClean="0"/>
              <a:t> </a:t>
            </a:r>
            <a:r>
              <a:rPr lang="en-US" sz="1400" dirty="0" err="1" smtClean="0"/>
              <a:t>skyve</a:t>
            </a:r>
            <a:r>
              <a:rPr lang="en-US" sz="1400" dirty="0" smtClean="0"/>
              <a:t> </a:t>
            </a:r>
            <a:r>
              <a:rPr lang="en-US" sz="1400" dirty="0" err="1" smtClean="0"/>
              <a:t>gjennom</a:t>
            </a:r>
            <a:r>
              <a:rPr lang="en-US" sz="1400" dirty="0" smtClean="0"/>
              <a:t> en </a:t>
            </a:r>
          </a:p>
          <a:p>
            <a:r>
              <a:rPr lang="en-US" sz="1400" dirty="0" err="1" smtClean="0"/>
              <a:t>pussepropp</a:t>
            </a:r>
            <a:r>
              <a:rPr lang="en-US" sz="1400" dirty="0" smtClean="0"/>
              <a:t> </a:t>
            </a:r>
            <a:r>
              <a:rPr lang="en-US" sz="1400" dirty="0" err="1" smtClean="0"/>
              <a:t>eller</a:t>
            </a:r>
            <a:r>
              <a:rPr lang="en-US" sz="1400" dirty="0" smtClean="0"/>
              <a:t> en </a:t>
            </a:r>
            <a:r>
              <a:rPr lang="en-US" sz="1400" dirty="0" err="1" smtClean="0"/>
              <a:t>pusselapp</a:t>
            </a:r>
            <a:r>
              <a:rPr lang="en-US" sz="1400" dirty="0" smtClean="0"/>
              <a:t>. En gang </a:t>
            </a:r>
            <a:r>
              <a:rPr lang="en-US" sz="1400" dirty="0" err="1" smtClean="0"/>
              <a:t>er</a:t>
            </a:r>
            <a:r>
              <a:rPr lang="en-US" sz="1400" dirty="0" smtClean="0"/>
              <a:t> </a:t>
            </a:r>
            <a:r>
              <a:rPr lang="en-US" sz="1400" dirty="0" err="1" smtClean="0"/>
              <a:t>normalt</a:t>
            </a:r>
            <a:r>
              <a:rPr lang="en-US" sz="1400" dirty="0" smtClean="0"/>
              <a:t> </a:t>
            </a:r>
            <a:r>
              <a:rPr lang="en-US" sz="1400" dirty="0" err="1" smtClean="0"/>
              <a:t>godt</a:t>
            </a:r>
            <a:r>
              <a:rPr lang="en-US" sz="1400" dirty="0" smtClean="0"/>
              <a:t> </a:t>
            </a:r>
            <a:r>
              <a:rPr lang="en-US" sz="1400" dirty="0" err="1" smtClean="0"/>
              <a:t>nok</a:t>
            </a:r>
            <a:r>
              <a:rPr lang="en-US" sz="1400" dirty="0" smtClean="0"/>
              <a:t>. (En </a:t>
            </a:r>
            <a:r>
              <a:rPr lang="en-US" sz="1400" dirty="0" err="1" smtClean="0"/>
              <a:t>tynn</a:t>
            </a:r>
            <a:r>
              <a:rPr lang="en-US" sz="1400" dirty="0" smtClean="0"/>
              <a:t> </a:t>
            </a:r>
            <a:r>
              <a:rPr lang="en-US" sz="1400" dirty="0" err="1" smtClean="0"/>
              <a:t>oljefilm</a:t>
            </a:r>
            <a:r>
              <a:rPr lang="en-US" sz="1400" dirty="0" smtClean="0"/>
              <a:t> </a:t>
            </a:r>
            <a:r>
              <a:rPr lang="en-US" sz="1400" dirty="0" err="1" smtClean="0"/>
              <a:t>som</a:t>
            </a:r>
            <a:r>
              <a:rPr lang="en-US" sz="1400" dirty="0" smtClean="0"/>
              <a:t> du </a:t>
            </a:r>
            <a:r>
              <a:rPr lang="en-US" sz="1400" dirty="0" err="1" smtClean="0"/>
              <a:t>da</a:t>
            </a:r>
            <a:r>
              <a:rPr lang="en-US" sz="1400" dirty="0" smtClean="0"/>
              <a:t> </a:t>
            </a:r>
            <a:r>
              <a:rPr lang="en-US" sz="1400" dirty="0" err="1" smtClean="0"/>
              <a:t>får</a:t>
            </a:r>
            <a:r>
              <a:rPr lang="en-US" sz="1400" dirty="0" smtClean="0"/>
              <a:t> </a:t>
            </a:r>
            <a:r>
              <a:rPr lang="en-US" sz="1400" dirty="0" err="1" smtClean="0"/>
              <a:t>liggende</a:t>
            </a:r>
            <a:r>
              <a:rPr lang="en-US" sz="1400" dirty="0" smtClean="0"/>
              <a:t> </a:t>
            </a:r>
            <a:r>
              <a:rPr lang="en-US" sz="1400" dirty="0" err="1" smtClean="0"/>
              <a:t>igjen</a:t>
            </a:r>
            <a:r>
              <a:rPr lang="en-US" sz="1400" dirty="0" smtClean="0"/>
              <a:t> </a:t>
            </a:r>
            <a:r>
              <a:rPr lang="en-US" sz="1400" dirty="0" err="1" smtClean="0"/>
              <a:t>i</a:t>
            </a:r>
            <a:r>
              <a:rPr lang="en-US" sz="1400" dirty="0" smtClean="0"/>
              <a:t> </a:t>
            </a:r>
            <a:r>
              <a:rPr lang="en-US" sz="1400" dirty="0" err="1" smtClean="0"/>
              <a:t>løpet</a:t>
            </a:r>
            <a:r>
              <a:rPr lang="en-US" sz="1400" dirty="0" smtClean="0"/>
              <a:t>, </a:t>
            </a:r>
            <a:r>
              <a:rPr lang="en-US" sz="1400" dirty="0" err="1" smtClean="0"/>
              <a:t>er</a:t>
            </a:r>
            <a:r>
              <a:rPr lang="en-US" sz="1400" dirty="0" smtClean="0"/>
              <a:t> </a:t>
            </a:r>
            <a:r>
              <a:rPr lang="en-US" sz="1400" dirty="0" err="1" smtClean="0"/>
              <a:t>positivt</a:t>
            </a:r>
            <a:r>
              <a:rPr lang="en-US" sz="1400" dirty="0" smtClean="0"/>
              <a:t>). </a:t>
            </a:r>
          </a:p>
          <a:p>
            <a:r>
              <a:rPr lang="en-US" sz="1400" dirty="0" smtClean="0"/>
              <a:t>I </a:t>
            </a:r>
            <a:r>
              <a:rPr lang="en-US" sz="1400" dirty="0" err="1" smtClean="0"/>
              <a:t>kammerdelen</a:t>
            </a:r>
            <a:r>
              <a:rPr lang="en-US" sz="1400" dirty="0" smtClean="0"/>
              <a:t> </a:t>
            </a:r>
            <a:r>
              <a:rPr lang="en-US" sz="1400" dirty="0" err="1" smtClean="0"/>
              <a:t>vil</a:t>
            </a:r>
            <a:r>
              <a:rPr lang="en-US" sz="1400" dirty="0" smtClean="0"/>
              <a:t> </a:t>
            </a:r>
            <a:r>
              <a:rPr lang="en-US" sz="1400" dirty="0" err="1" smtClean="0"/>
              <a:t>det</a:t>
            </a:r>
            <a:r>
              <a:rPr lang="en-US" sz="1400" dirty="0" smtClean="0"/>
              <a:t> </a:t>
            </a:r>
            <a:r>
              <a:rPr lang="en-US" sz="1400" dirty="0" err="1" smtClean="0"/>
              <a:t>hyppigere</a:t>
            </a:r>
            <a:r>
              <a:rPr lang="en-US" sz="1400" dirty="0" smtClean="0"/>
              <a:t> </a:t>
            </a:r>
            <a:r>
              <a:rPr lang="en-US" sz="1400" dirty="0" err="1" smtClean="0"/>
              <a:t>bli</a:t>
            </a:r>
            <a:r>
              <a:rPr lang="en-US" sz="1400" dirty="0" smtClean="0"/>
              <a:t> </a:t>
            </a:r>
            <a:r>
              <a:rPr lang="en-US" sz="1400" dirty="0" err="1" smtClean="0"/>
              <a:t>blyavleiringer</a:t>
            </a:r>
            <a:r>
              <a:rPr lang="en-US" sz="1400" dirty="0" smtClean="0"/>
              <a:t>. </a:t>
            </a:r>
            <a:r>
              <a:rPr lang="en-US" sz="1400" dirty="0" err="1" smtClean="0"/>
              <a:t>Dette</a:t>
            </a:r>
            <a:r>
              <a:rPr lang="en-US" sz="1400" dirty="0" smtClean="0"/>
              <a:t> </a:t>
            </a:r>
            <a:r>
              <a:rPr lang="en-US" sz="1400" dirty="0" err="1" smtClean="0"/>
              <a:t>fjernes</a:t>
            </a:r>
            <a:r>
              <a:rPr lang="en-US" sz="1400" dirty="0" smtClean="0"/>
              <a:t> </a:t>
            </a:r>
            <a:r>
              <a:rPr lang="en-US" sz="1400" dirty="0" err="1" smtClean="0"/>
              <a:t>ved</a:t>
            </a:r>
            <a:r>
              <a:rPr lang="en-US" sz="1400" dirty="0" smtClean="0"/>
              <a:t> </a:t>
            </a:r>
            <a:r>
              <a:rPr lang="en-US" sz="1400" dirty="0" err="1" smtClean="0"/>
              <a:t>å</a:t>
            </a:r>
            <a:r>
              <a:rPr lang="en-US" sz="1400" dirty="0" smtClean="0"/>
              <a:t> </a:t>
            </a:r>
            <a:r>
              <a:rPr lang="en-US" sz="1400" dirty="0" err="1" smtClean="0"/>
              <a:t>stikke</a:t>
            </a:r>
            <a:r>
              <a:rPr lang="en-US" sz="1400" dirty="0" smtClean="0"/>
              <a:t> </a:t>
            </a:r>
          </a:p>
          <a:p>
            <a:r>
              <a:rPr lang="en-US" sz="1400" dirty="0" smtClean="0"/>
              <a:t>en </a:t>
            </a:r>
            <a:r>
              <a:rPr lang="en-US" sz="1400" dirty="0" err="1" smtClean="0"/>
              <a:t>kobberbørste</a:t>
            </a:r>
            <a:r>
              <a:rPr lang="en-US" sz="1400" dirty="0" smtClean="0"/>
              <a:t> ca. en </a:t>
            </a:r>
            <a:r>
              <a:rPr lang="en-US" sz="1400" dirty="0" err="1" smtClean="0"/>
              <a:t>hylselengde</a:t>
            </a:r>
            <a:r>
              <a:rPr lang="en-US" sz="1400" dirty="0" smtClean="0"/>
              <a:t> inn </a:t>
            </a:r>
            <a:r>
              <a:rPr lang="en-US" sz="1400" dirty="0" err="1" smtClean="0"/>
              <a:t>i</a:t>
            </a:r>
            <a:r>
              <a:rPr lang="en-US" sz="1400" dirty="0" smtClean="0"/>
              <a:t> </a:t>
            </a:r>
            <a:r>
              <a:rPr lang="en-US" sz="1400" dirty="0" err="1" smtClean="0"/>
              <a:t>kammerdelen</a:t>
            </a:r>
            <a:r>
              <a:rPr lang="en-US" sz="1400" dirty="0" smtClean="0"/>
              <a:t>, </a:t>
            </a:r>
            <a:r>
              <a:rPr lang="en-US" sz="1400" dirty="0" err="1" smtClean="0"/>
              <a:t>og</a:t>
            </a:r>
            <a:r>
              <a:rPr lang="en-US" sz="1400" dirty="0" smtClean="0"/>
              <a:t> </a:t>
            </a:r>
            <a:r>
              <a:rPr lang="en-US" sz="1400" dirty="0" err="1" smtClean="0"/>
              <a:t>rotere</a:t>
            </a:r>
            <a:r>
              <a:rPr lang="en-US" sz="1400" dirty="0" smtClean="0"/>
              <a:t> </a:t>
            </a:r>
            <a:r>
              <a:rPr lang="en-US" sz="1400" dirty="0" err="1" smtClean="0"/>
              <a:t>denne</a:t>
            </a:r>
            <a:r>
              <a:rPr lang="en-US" sz="1400" dirty="0" smtClean="0"/>
              <a:t> 8-10 </a:t>
            </a:r>
            <a:r>
              <a:rPr lang="en-US" sz="1400" dirty="0" err="1" smtClean="0"/>
              <a:t>runder</a:t>
            </a:r>
            <a:r>
              <a:rPr lang="en-US" sz="1400" dirty="0" smtClean="0"/>
              <a:t>. </a:t>
            </a:r>
            <a:r>
              <a:rPr lang="en-US" sz="1400" dirty="0" err="1" smtClean="0"/>
              <a:t>Børsten</a:t>
            </a:r>
            <a:r>
              <a:rPr lang="en-US" sz="1400" dirty="0" smtClean="0"/>
              <a:t> </a:t>
            </a:r>
            <a:r>
              <a:rPr lang="en-US" sz="1400" dirty="0" err="1" smtClean="0"/>
              <a:t>skal</a:t>
            </a:r>
            <a:r>
              <a:rPr lang="en-US" sz="1400" dirty="0" smtClean="0"/>
              <a:t> </a:t>
            </a:r>
            <a:r>
              <a:rPr lang="en-US" sz="1400" dirty="0" err="1" smtClean="0"/>
              <a:t>være</a:t>
            </a:r>
            <a:r>
              <a:rPr lang="en-US" sz="1400" dirty="0" smtClean="0"/>
              <a:t> </a:t>
            </a:r>
            <a:r>
              <a:rPr lang="en-US" sz="1400" dirty="0" err="1" smtClean="0"/>
              <a:t>innsatt</a:t>
            </a:r>
            <a:r>
              <a:rPr lang="en-US" sz="1400" dirty="0" smtClean="0"/>
              <a:t> med </a:t>
            </a:r>
            <a:r>
              <a:rPr lang="en-US" sz="1400" dirty="0" err="1" smtClean="0"/>
              <a:t>olje</a:t>
            </a:r>
            <a:r>
              <a:rPr lang="en-US" sz="1400" dirty="0" smtClean="0"/>
              <a:t>. </a:t>
            </a:r>
          </a:p>
          <a:p>
            <a:endParaRPr lang="en-US" sz="1400" dirty="0" smtClean="0"/>
          </a:p>
          <a:p>
            <a:endParaRPr lang="nb-NO" dirty="0"/>
          </a:p>
        </p:txBody>
      </p:sp>
      <p:pic>
        <p:nvPicPr>
          <p:cNvPr id="5" name="Picture 4" descr="anschutz.jpg"/>
          <p:cNvPicPr>
            <a:picLocks noChangeAspect="1"/>
          </p:cNvPicPr>
          <p:nvPr/>
        </p:nvPicPr>
        <p:blipFill>
          <a:blip r:embed="rId2"/>
          <a:stretch>
            <a:fillRect/>
          </a:stretch>
        </p:blipFill>
        <p:spPr>
          <a:xfrm>
            <a:off x="1358900" y="6569954"/>
            <a:ext cx="4178300" cy="1113728"/>
          </a:xfrm>
          <a:prstGeom prst="rect">
            <a:avLst/>
          </a:prstGeom>
        </p:spPr>
      </p:pic>
      <p:pic>
        <p:nvPicPr>
          <p:cNvPr id="6" name="Picture 5" descr="izhmash.jpg"/>
          <p:cNvPicPr>
            <a:picLocks noChangeAspect="1"/>
          </p:cNvPicPr>
          <p:nvPr/>
        </p:nvPicPr>
        <p:blipFill>
          <a:blip r:embed="rId3"/>
          <a:stretch>
            <a:fillRect/>
          </a:stretch>
        </p:blipFill>
        <p:spPr>
          <a:xfrm>
            <a:off x="1358900" y="5286315"/>
            <a:ext cx="4178300" cy="1412178"/>
          </a:xfrm>
          <a:prstGeom prst="rect">
            <a:avLst/>
          </a:prstGeom>
        </p:spPr>
      </p:pic>
      <p:pic>
        <p:nvPicPr>
          <p:cNvPr id="7" name="Picture 6" descr="bronsebørste.jpg"/>
          <p:cNvPicPr>
            <a:picLocks noChangeAspect="1"/>
          </p:cNvPicPr>
          <p:nvPr/>
        </p:nvPicPr>
        <p:blipFill>
          <a:blip r:embed="rId4"/>
          <a:stretch>
            <a:fillRect/>
          </a:stretch>
        </p:blipFill>
        <p:spPr>
          <a:xfrm>
            <a:off x="1358900" y="7666439"/>
            <a:ext cx="2463800" cy="1285875"/>
          </a:xfrm>
          <a:prstGeom prst="rect">
            <a:avLst/>
          </a:prstGeom>
        </p:spPr>
      </p:pic>
      <p:pic>
        <p:nvPicPr>
          <p:cNvPr id="8" name="Picture 7" descr="olje-gold-medallion-01.jpg"/>
          <p:cNvPicPr>
            <a:picLocks noChangeAspect="1"/>
          </p:cNvPicPr>
          <p:nvPr/>
        </p:nvPicPr>
        <p:blipFill>
          <a:blip r:embed="rId5"/>
          <a:stretch>
            <a:fillRect/>
          </a:stretch>
        </p:blipFill>
        <p:spPr>
          <a:xfrm>
            <a:off x="3822701" y="7666440"/>
            <a:ext cx="1714500" cy="1285875"/>
          </a:xfrm>
          <a:prstGeom prst="rect">
            <a:avLst/>
          </a:prstGeom>
        </p:spPr>
      </p:pic>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3886200"/>
            <a:ext cx="6172200" cy="6034617"/>
          </a:xfrm>
        </p:spPr>
        <p:txBody>
          <a:bodyPr>
            <a:normAutofit/>
          </a:bodyPr>
          <a:lstStyle/>
          <a:p>
            <a:pPr>
              <a:buNone/>
            </a:pPr>
            <a:r>
              <a:rPr lang="en-US" sz="1400" b="1" dirty="0" smtClean="0"/>
              <a:t>ANDRE SJEKKPUNKTER </a:t>
            </a:r>
            <a:endParaRPr lang="en-US" sz="1400" dirty="0" smtClean="0"/>
          </a:p>
          <a:p>
            <a:pPr>
              <a:buNone/>
            </a:pPr>
            <a:r>
              <a:rPr lang="en-US" sz="1400" dirty="0" err="1" smtClean="0"/>
              <a:t>Disse</a:t>
            </a:r>
            <a:r>
              <a:rPr lang="en-US" sz="1400" dirty="0" smtClean="0"/>
              <a:t> </a:t>
            </a:r>
            <a:r>
              <a:rPr lang="en-US" sz="1400" dirty="0" err="1" smtClean="0"/>
              <a:t>bør</a:t>
            </a:r>
            <a:r>
              <a:rPr lang="en-US" sz="1400" dirty="0" smtClean="0"/>
              <a:t> </a:t>
            </a:r>
            <a:r>
              <a:rPr lang="en-US" sz="1400" dirty="0" err="1" smtClean="0"/>
              <a:t>gjennomføres</a:t>
            </a:r>
            <a:r>
              <a:rPr lang="en-US" sz="1400" dirty="0" smtClean="0"/>
              <a:t> en gang pr </a:t>
            </a:r>
            <a:r>
              <a:rPr lang="en-US" sz="1400" dirty="0" err="1" smtClean="0"/>
              <a:t>mnd</a:t>
            </a:r>
            <a:r>
              <a:rPr lang="en-US" sz="1400" dirty="0" smtClean="0"/>
              <a:t> </a:t>
            </a:r>
            <a:r>
              <a:rPr lang="en-US" sz="1400" dirty="0" err="1" smtClean="0"/>
              <a:t>eller</a:t>
            </a:r>
            <a:r>
              <a:rPr lang="en-US" sz="1400" dirty="0" smtClean="0"/>
              <a:t> </a:t>
            </a:r>
            <a:r>
              <a:rPr lang="en-US" sz="1400" dirty="0" err="1" smtClean="0"/>
              <a:t>etter</a:t>
            </a:r>
            <a:r>
              <a:rPr lang="en-US" sz="1400" dirty="0" smtClean="0"/>
              <a:t> </a:t>
            </a:r>
            <a:r>
              <a:rPr lang="en-US" sz="1400" dirty="0" err="1" smtClean="0"/>
              <a:t>behov</a:t>
            </a:r>
            <a:r>
              <a:rPr lang="en-US" sz="1400" dirty="0" smtClean="0"/>
              <a:t>. </a:t>
            </a:r>
          </a:p>
          <a:p>
            <a:pPr lvl="1"/>
            <a:r>
              <a:rPr lang="en-US" sz="1400" dirty="0" err="1" smtClean="0"/>
              <a:t>Skjefteskruer</a:t>
            </a:r>
            <a:r>
              <a:rPr lang="en-US" sz="1400" dirty="0" smtClean="0"/>
              <a:t>, at de </a:t>
            </a:r>
            <a:r>
              <a:rPr lang="en-US" sz="1400" dirty="0" err="1" smtClean="0"/>
              <a:t>ikke</a:t>
            </a:r>
            <a:r>
              <a:rPr lang="en-US" sz="1400" dirty="0" smtClean="0"/>
              <a:t> </a:t>
            </a:r>
            <a:r>
              <a:rPr lang="en-US" sz="1400" dirty="0" err="1" smtClean="0"/>
              <a:t>er</a:t>
            </a:r>
            <a:r>
              <a:rPr lang="en-US" sz="1400" dirty="0" smtClean="0"/>
              <a:t> </a:t>
            </a:r>
            <a:r>
              <a:rPr lang="en-US" sz="1400" dirty="0" err="1" smtClean="0"/>
              <a:t>løse</a:t>
            </a:r>
            <a:r>
              <a:rPr lang="en-US" sz="1400" dirty="0" smtClean="0"/>
              <a:t>. </a:t>
            </a:r>
          </a:p>
          <a:p>
            <a:pPr lvl="1"/>
            <a:r>
              <a:rPr lang="en-US" sz="1400" dirty="0" err="1" smtClean="0"/>
              <a:t>Siktemidler</a:t>
            </a:r>
            <a:r>
              <a:rPr lang="en-US" sz="1400" dirty="0" smtClean="0"/>
              <a:t> sitter </a:t>
            </a:r>
            <a:r>
              <a:rPr lang="en-US" sz="1400" dirty="0" err="1" smtClean="0"/>
              <a:t>fastskrudd</a:t>
            </a:r>
            <a:r>
              <a:rPr lang="en-US" sz="1400" dirty="0" smtClean="0"/>
              <a:t>. </a:t>
            </a:r>
          </a:p>
          <a:p>
            <a:pPr lvl="1"/>
            <a:r>
              <a:rPr lang="en-US" sz="1400" dirty="0" err="1" smtClean="0"/>
              <a:t>Bæresele</a:t>
            </a:r>
            <a:r>
              <a:rPr lang="en-US" sz="1400" dirty="0" smtClean="0"/>
              <a:t> </a:t>
            </a:r>
            <a:r>
              <a:rPr lang="en-US" sz="1400" dirty="0" err="1" smtClean="0"/>
              <a:t>sjekkes</a:t>
            </a:r>
            <a:r>
              <a:rPr lang="en-US" sz="1400" dirty="0" smtClean="0"/>
              <a:t>, </a:t>
            </a:r>
            <a:r>
              <a:rPr lang="en-US" sz="1400" dirty="0" err="1" smtClean="0"/>
              <a:t>håndstopper</a:t>
            </a:r>
            <a:r>
              <a:rPr lang="en-US" sz="1400" dirty="0" smtClean="0"/>
              <a:t> </a:t>
            </a:r>
            <a:r>
              <a:rPr lang="en-US" sz="1400" dirty="0" err="1" smtClean="0"/>
              <a:t>fastskrudd</a:t>
            </a:r>
            <a:r>
              <a:rPr lang="en-US" sz="1400" dirty="0" smtClean="0"/>
              <a:t>. </a:t>
            </a:r>
          </a:p>
          <a:p>
            <a:pPr lvl="1"/>
            <a:r>
              <a:rPr lang="en-US" sz="1400" dirty="0" err="1" smtClean="0"/>
              <a:t>Sluttstykket</a:t>
            </a:r>
            <a:r>
              <a:rPr lang="en-US" sz="1400" dirty="0" smtClean="0"/>
              <a:t>, </a:t>
            </a:r>
            <a:r>
              <a:rPr lang="en-US" sz="1400" dirty="0" err="1" smtClean="0"/>
              <a:t>magasiner</a:t>
            </a:r>
            <a:r>
              <a:rPr lang="en-US" sz="1400" dirty="0" smtClean="0"/>
              <a:t> </a:t>
            </a:r>
            <a:r>
              <a:rPr lang="en-US" sz="1400" dirty="0" err="1" smtClean="0"/>
              <a:t>og</a:t>
            </a:r>
            <a:r>
              <a:rPr lang="en-US" sz="1400" dirty="0" smtClean="0"/>
              <a:t> </a:t>
            </a:r>
            <a:r>
              <a:rPr lang="en-US" sz="1400" dirty="0" err="1" smtClean="0"/>
              <a:t>kammerdel</a:t>
            </a:r>
            <a:r>
              <a:rPr lang="en-US" sz="1400" dirty="0" smtClean="0"/>
              <a:t> </a:t>
            </a:r>
            <a:r>
              <a:rPr lang="en-US" sz="1400" dirty="0" err="1" smtClean="0"/>
              <a:t>rengjøres</a:t>
            </a:r>
            <a:r>
              <a:rPr lang="en-US" sz="1400" dirty="0" smtClean="0"/>
              <a:t>, </a:t>
            </a:r>
            <a:r>
              <a:rPr lang="en-US" sz="1400" dirty="0" err="1" smtClean="0"/>
              <a:t>smøring</a:t>
            </a:r>
            <a:r>
              <a:rPr lang="en-US" sz="1400" dirty="0" smtClean="0"/>
              <a:t> </a:t>
            </a:r>
            <a:r>
              <a:rPr lang="en-US" sz="1400" dirty="0" err="1" smtClean="0"/>
              <a:t>av</a:t>
            </a:r>
            <a:r>
              <a:rPr lang="en-US" sz="1400" dirty="0" smtClean="0"/>
              <a:t> </a:t>
            </a:r>
            <a:r>
              <a:rPr lang="en-US" sz="1400" dirty="0" err="1" smtClean="0"/>
              <a:t>glideflater</a:t>
            </a:r>
            <a:r>
              <a:rPr lang="en-US" sz="1400" dirty="0" smtClean="0"/>
              <a:t>. (</a:t>
            </a:r>
            <a:r>
              <a:rPr lang="en-US" sz="1400" dirty="0" err="1" smtClean="0"/>
              <a:t>Ved</a:t>
            </a:r>
            <a:r>
              <a:rPr lang="en-US" sz="1400" dirty="0" smtClean="0"/>
              <a:t> </a:t>
            </a:r>
          </a:p>
          <a:p>
            <a:pPr lvl="1"/>
            <a:r>
              <a:rPr lang="en-US" sz="1400" dirty="0" err="1" smtClean="0"/>
              <a:t>sterk</a:t>
            </a:r>
            <a:r>
              <a:rPr lang="en-US" sz="1400" dirty="0" smtClean="0"/>
              <a:t> </a:t>
            </a:r>
            <a:r>
              <a:rPr lang="en-US" sz="1400" dirty="0" err="1" smtClean="0"/>
              <a:t>kulde</a:t>
            </a:r>
            <a:r>
              <a:rPr lang="en-US" sz="1400" dirty="0" smtClean="0"/>
              <a:t> </a:t>
            </a:r>
            <a:r>
              <a:rPr lang="en-US" sz="1400" dirty="0" err="1" smtClean="0"/>
              <a:t>brukes</a:t>
            </a:r>
            <a:r>
              <a:rPr lang="en-US" sz="1400" dirty="0" smtClean="0"/>
              <a:t> </a:t>
            </a:r>
            <a:r>
              <a:rPr lang="en-US" sz="1400" dirty="0" err="1" smtClean="0"/>
              <a:t>låsolje</a:t>
            </a:r>
            <a:r>
              <a:rPr lang="en-US" sz="1400" dirty="0" smtClean="0"/>
              <a:t>). </a:t>
            </a:r>
          </a:p>
          <a:p>
            <a:pPr lvl="1"/>
            <a:r>
              <a:rPr lang="en-US" sz="1400" dirty="0" err="1" smtClean="0"/>
              <a:t>Mekanismen</a:t>
            </a:r>
            <a:r>
              <a:rPr lang="en-US" sz="1400" dirty="0" smtClean="0"/>
              <a:t> </a:t>
            </a:r>
            <a:r>
              <a:rPr lang="en-US" sz="1400" dirty="0" err="1" smtClean="0"/>
              <a:t>skal</a:t>
            </a:r>
            <a:r>
              <a:rPr lang="en-US" sz="1400" dirty="0" smtClean="0"/>
              <a:t> </a:t>
            </a:r>
            <a:r>
              <a:rPr lang="en-US" sz="1400" dirty="0" err="1" smtClean="0"/>
              <a:t>taes</a:t>
            </a:r>
            <a:r>
              <a:rPr lang="en-US" sz="1400" dirty="0" smtClean="0"/>
              <a:t> </a:t>
            </a:r>
            <a:r>
              <a:rPr lang="en-US" sz="1400" dirty="0" err="1" smtClean="0"/>
              <a:t>ut</a:t>
            </a:r>
            <a:r>
              <a:rPr lang="en-US" sz="1400" dirty="0" smtClean="0"/>
              <a:t> for </a:t>
            </a:r>
            <a:r>
              <a:rPr lang="en-US" sz="1400" dirty="0" err="1" smtClean="0"/>
              <a:t>å</a:t>
            </a:r>
            <a:r>
              <a:rPr lang="en-US" sz="1400" dirty="0" smtClean="0"/>
              <a:t> </a:t>
            </a:r>
            <a:r>
              <a:rPr lang="en-US" sz="1400" dirty="0" err="1" smtClean="0"/>
              <a:t>kontrollere</a:t>
            </a:r>
            <a:r>
              <a:rPr lang="en-US" sz="1400" dirty="0" smtClean="0"/>
              <a:t> </a:t>
            </a:r>
            <a:r>
              <a:rPr lang="en-US" sz="1400" dirty="0" err="1" smtClean="0"/>
              <a:t>om</a:t>
            </a:r>
            <a:r>
              <a:rPr lang="en-US" sz="1400" dirty="0" smtClean="0"/>
              <a:t> </a:t>
            </a:r>
            <a:r>
              <a:rPr lang="en-US" sz="1400" dirty="0" err="1" smtClean="0"/>
              <a:t>det</a:t>
            </a:r>
            <a:r>
              <a:rPr lang="en-US" sz="1400" dirty="0" smtClean="0"/>
              <a:t> </a:t>
            </a:r>
            <a:r>
              <a:rPr lang="en-US" sz="1400" dirty="0" err="1" smtClean="0"/>
              <a:t>er</a:t>
            </a:r>
            <a:r>
              <a:rPr lang="en-US" sz="1400" dirty="0" smtClean="0"/>
              <a:t> </a:t>
            </a:r>
            <a:r>
              <a:rPr lang="en-US" sz="1400" dirty="0" err="1" smtClean="0"/>
              <a:t>fuktighet</a:t>
            </a:r>
            <a:r>
              <a:rPr lang="en-US" sz="1400" dirty="0" smtClean="0"/>
              <a:t> </a:t>
            </a:r>
            <a:r>
              <a:rPr lang="en-US" sz="1400" dirty="0" err="1" smtClean="0"/>
              <a:t>mellom</a:t>
            </a:r>
            <a:r>
              <a:rPr lang="en-US" sz="1400" dirty="0" smtClean="0"/>
              <a:t> </a:t>
            </a:r>
            <a:r>
              <a:rPr lang="en-US" sz="1400" dirty="0" err="1" smtClean="0"/>
              <a:t>stål/tre</a:t>
            </a:r>
            <a:r>
              <a:rPr lang="en-US" sz="1400" dirty="0" smtClean="0"/>
              <a:t> </a:t>
            </a:r>
          </a:p>
          <a:p>
            <a:pPr lvl="1"/>
            <a:r>
              <a:rPr lang="en-US" sz="1400" dirty="0" smtClean="0"/>
              <a:t>(bedding). </a:t>
            </a:r>
            <a:r>
              <a:rPr lang="en-US" sz="1400" dirty="0" err="1" smtClean="0"/>
              <a:t>Det</a:t>
            </a:r>
            <a:r>
              <a:rPr lang="en-US" sz="1400" dirty="0" smtClean="0"/>
              <a:t> </a:t>
            </a:r>
            <a:r>
              <a:rPr lang="en-US" sz="1400" dirty="0" err="1" smtClean="0"/>
              <a:t>sjekkes</a:t>
            </a:r>
            <a:r>
              <a:rPr lang="en-US" sz="1400" dirty="0" smtClean="0"/>
              <a:t> </a:t>
            </a:r>
            <a:r>
              <a:rPr lang="en-US" sz="1400" dirty="0" err="1" smtClean="0"/>
              <a:t>samtidig</a:t>
            </a:r>
            <a:r>
              <a:rPr lang="en-US" sz="1400" dirty="0" smtClean="0"/>
              <a:t> at </a:t>
            </a:r>
            <a:r>
              <a:rPr lang="en-US" sz="1400" dirty="0" err="1" smtClean="0"/>
              <a:t>skjeftet</a:t>
            </a:r>
            <a:r>
              <a:rPr lang="en-US" sz="1400" dirty="0" smtClean="0"/>
              <a:t> </a:t>
            </a:r>
            <a:r>
              <a:rPr lang="en-US" sz="1400" dirty="0" err="1" smtClean="0"/>
              <a:t>er</a:t>
            </a:r>
            <a:r>
              <a:rPr lang="en-US" sz="1400" dirty="0" smtClean="0"/>
              <a:t> </a:t>
            </a:r>
            <a:r>
              <a:rPr lang="en-US" sz="1400" dirty="0" err="1" smtClean="0"/>
              <a:t>i</a:t>
            </a:r>
            <a:r>
              <a:rPr lang="en-US" sz="1400" dirty="0" smtClean="0"/>
              <a:t> </a:t>
            </a:r>
            <a:r>
              <a:rPr lang="en-US" sz="1400" dirty="0" err="1" smtClean="0"/>
              <a:t>orden</a:t>
            </a:r>
            <a:r>
              <a:rPr lang="en-US" sz="1400" dirty="0" smtClean="0"/>
              <a:t> </a:t>
            </a:r>
            <a:r>
              <a:rPr lang="en-US" sz="1400" dirty="0" err="1" smtClean="0"/>
              <a:t>og</a:t>
            </a:r>
            <a:r>
              <a:rPr lang="en-US" sz="1400" dirty="0" smtClean="0"/>
              <a:t> </a:t>
            </a:r>
            <a:r>
              <a:rPr lang="en-US" sz="1400" dirty="0" err="1" smtClean="0"/>
              <a:t>uten</a:t>
            </a:r>
            <a:r>
              <a:rPr lang="en-US" sz="1400" dirty="0" smtClean="0"/>
              <a:t> </a:t>
            </a:r>
            <a:r>
              <a:rPr lang="en-US" sz="1400" dirty="0" err="1" smtClean="0"/>
              <a:t>sprekker/skader</a:t>
            </a:r>
            <a:r>
              <a:rPr lang="en-US" sz="1400" dirty="0" smtClean="0"/>
              <a:t>. </a:t>
            </a:r>
          </a:p>
          <a:p>
            <a:pPr lvl="1"/>
            <a:r>
              <a:rPr lang="en-US" sz="1400" dirty="0" err="1" smtClean="0"/>
              <a:t>Ved</a:t>
            </a:r>
            <a:r>
              <a:rPr lang="en-US" sz="1400" dirty="0" smtClean="0"/>
              <a:t> </a:t>
            </a:r>
            <a:r>
              <a:rPr lang="en-US" sz="1400" dirty="0" err="1" smtClean="0"/>
              <a:t>justering</a:t>
            </a:r>
            <a:r>
              <a:rPr lang="en-US" sz="1400" dirty="0" smtClean="0"/>
              <a:t> </a:t>
            </a:r>
            <a:r>
              <a:rPr lang="en-US" sz="1400" dirty="0" err="1" smtClean="0"/>
              <a:t>av</a:t>
            </a:r>
            <a:r>
              <a:rPr lang="en-US" sz="1400" dirty="0" smtClean="0"/>
              <a:t> </a:t>
            </a:r>
            <a:r>
              <a:rPr lang="en-US" sz="1400" dirty="0" err="1" smtClean="0"/>
              <a:t>avtrekk</a:t>
            </a:r>
            <a:r>
              <a:rPr lang="en-US" sz="1400" dirty="0" smtClean="0"/>
              <a:t> </a:t>
            </a:r>
            <a:r>
              <a:rPr lang="en-US" sz="1400" dirty="0" err="1" smtClean="0"/>
              <a:t>eller</a:t>
            </a:r>
            <a:r>
              <a:rPr lang="en-US" sz="1400" dirty="0" smtClean="0"/>
              <a:t> </a:t>
            </a:r>
            <a:r>
              <a:rPr lang="en-US" sz="1400" dirty="0" err="1" smtClean="0"/>
              <a:t>annen</a:t>
            </a:r>
            <a:r>
              <a:rPr lang="en-US" sz="1400" dirty="0" smtClean="0"/>
              <a:t> service </a:t>
            </a:r>
            <a:r>
              <a:rPr lang="en-US" sz="1400" dirty="0" err="1" smtClean="0"/>
              <a:t>skal</a:t>
            </a:r>
            <a:r>
              <a:rPr lang="en-US" sz="1400" dirty="0" smtClean="0"/>
              <a:t> du </a:t>
            </a:r>
            <a:r>
              <a:rPr lang="en-US" sz="1400" dirty="0" err="1" smtClean="0"/>
              <a:t>følge</a:t>
            </a:r>
            <a:r>
              <a:rPr lang="en-US" sz="1400" dirty="0" smtClean="0"/>
              <a:t> </a:t>
            </a:r>
            <a:r>
              <a:rPr lang="en-US" sz="1400" dirty="0" err="1" smtClean="0"/>
              <a:t>bruksanvisningen</a:t>
            </a:r>
            <a:r>
              <a:rPr lang="en-US" sz="1400" dirty="0" smtClean="0"/>
              <a:t> </a:t>
            </a:r>
            <a:r>
              <a:rPr lang="en-US" sz="1400" dirty="0" err="1" smtClean="0"/>
              <a:t>nøye</a:t>
            </a:r>
            <a:r>
              <a:rPr lang="en-US" sz="1400" dirty="0" smtClean="0"/>
              <a:t> </a:t>
            </a:r>
            <a:r>
              <a:rPr lang="en-US" sz="1400" dirty="0" err="1" smtClean="0"/>
              <a:t>eller</a:t>
            </a:r>
            <a:r>
              <a:rPr lang="en-US" sz="1400" dirty="0" smtClean="0"/>
              <a:t> </a:t>
            </a:r>
            <a:r>
              <a:rPr lang="en-US" sz="1400" dirty="0" err="1" smtClean="0"/>
              <a:t>ta</a:t>
            </a:r>
            <a:r>
              <a:rPr lang="en-US" sz="1400" dirty="0" smtClean="0"/>
              <a:t> </a:t>
            </a:r>
            <a:r>
              <a:rPr lang="en-US" sz="1400" dirty="0" err="1" smtClean="0"/>
              <a:t>kontakt</a:t>
            </a:r>
            <a:r>
              <a:rPr lang="en-US" sz="1400" dirty="0" smtClean="0"/>
              <a:t> med </a:t>
            </a:r>
            <a:r>
              <a:rPr lang="en-US" sz="1400" dirty="0" err="1" smtClean="0"/>
              <a:t>fagmann</a:t>
            </a:r>
            <a:r>
              <a:rPr lang="en-US" sz="1400" dirty="0" smtClean="0"/>
              <a:t>. </a:t>
            </a:r>
          </a:p>
          <a:p>
            <a:pPr>
              <a:buNone/>
            </a:pPr>
            <a:r>
              <a:rPr lang="en-US" sz="1400" i="1" dirty="0" err="1" smtClean="0"/>
              <a:t>Skrevet</a:t>
            </a:r>
            <a:r>
              <a:rPr lang="en-US" sz="1400" i="1" dirty="0" smtClean="0"/>
              <a:t> </a:t>
            </a:r>
            <a:r>
              <a:rPr lang="en-US" sz="1400" i="1" dirty="0" err="1" smtClean="0"/>
              <a:t>av</a:t>
            </a:r>
            <a:r>
              <a:rPr lang="en-US" sz="1400" i="1" dirty="0" smtClean="0"/>
              <a:t>: </a:t>
            </a:r>
            <a:r>
              <a:rPr lang="en-US" sz="1400" i="1" dirty="0" err="1" smtClean="0"/>
              <a:t>Trond</a:t>
            </a:r>
            <a:r>
              <a:rPr lang="en-US" sz="1400" i="1" dirty="0" smtClean="0"/>
              <a:t> </a:t>
            </a:r>
            <a:r>
              <a:rPr lang="en-US" sz="1400" i="1" dirty="0" err="1" smtClean="0"/>
              <a:t>Kjøll</a:t>
            </a:r>
            <a:r>
              <a:rPr lang="en-US" sz="1400" i="1" dirty="0" smtClean="0"/>
              <a:t> </a:t>
            </a:r>
            <a:r>
              <a:rPr lang="en-US" sz="1400" i="1" dirty="0" err="1" smtClean="0"/>
              <a:t>og</a:t>
            </a:r>
            <a:r>
              <a:rPr lang="en-US" sz="1400" i="1" dirty="0" smtClean="0"/>
              <a:t> Lars A. </a:t>
            </a:r>
            <a:r>
              <a:rPr lang="en-US" sz="1400" i="1" dirty="0" err="1" smtClean="0"/>
              <a:t>Nygaard</a:t>
            </a:r>
            <a:r>
              <a:rPr lang="en-US" sz="1400" i="1" dirty="0" smtClean="0"/>
              <a:t> </a:t>
            </a:r>
          </a:p>
          <a:p>
            <a:pPr>
              <a:buNone/>
            </a:pPr>
            <a:endParaRPr lang="en-US" sz="1400" i="1" dirty="0" smtClean="0"/>
          </a:p>
          <a:p>
            <a:pPr>
              <a:buNone/>
            </a:pPr>
            <a:r>
              <a:rPr lang="en-US" sz="1400" i="1" dirty="0" err="1" smtClean="0"/>
              <a:t>Pusseutstyr</a:t>
            </a:r>
            <a:r>
              <a:rPr lang="en-US" sz="1400" i="1" dirty="0" smtClean="0"/>
              <a:t> </a:t>
            </a:r>
            <a:r>
              <a:rPr lang="en-US" sz="1400" i="1" dirty="0" err="1" smtClean="0"/>
              <a:t>og</a:t>
            </a:r>
            <a:r>
              <a:rPr lang="en-US" sz="1400" i="1" dirty="0" smtClean="0"/>
              <a:t> </a:t>
            </a:r>
            <a:r>
              <a:rPr lang="en-US" sz="1400" i="1" dirty="0" err="1" smtClean="0"/>
              <a:t>andre</a:t>
            </a:r>
            <a:r>
              <a:rPr lang="en-US" sz="1400" i="1" dirty="0" smtClean="0"/>
              <a:t> </a:t>
            </a:r>
            <a:r>
              <a:rPr lang="en-US" sz="1400" i="1" dirty="0" err="1" smtClean="0"/>
              <a:t>rekvisita</a:t>
            </a:r>
            <a:r>
              <a:rPr lang="en-US" sz="1400" i="1" dirty="0" smtClean="0"/>
              <a:t> </a:t>
            </a:r>
            <a:r>
              <a:rPr lang="en-US" sz="1400" i="1" dirty="0" err="1" smtClean="0"/>
              <a:t>kan</a:t>
            </a:r>
            <a:r>
              <a:rPr lang="en-US" sz="1400" i="1" dirty="0" smtClean="0"/>
              <a:t> </a:t>
            </a:r>
            <a:r>
              <a:rPr lang="en-US" sz="1400" i="1" dirty="0" err="1" smtClean="0"/>
              <a:t>kjøpes</a:t>
            </a:r>
            <a:r>
              <a:rPr lang="en-US" sz="1400" i="1" dirty="0" smtClean="0"/>
              <a:t> </a:t>
            </a:r>
            <a:r>
              <a:rPr lang="en-US" sz="1400" i="1" dirty="0" err="1" smtClean="0"/>
              <a:t>på</a:t>
            </a:r>
            <a:r>
              <a:rPr lang="en-US" sz="1400" i="1" dirty="0" smtClean="0"/>
              <a:t> </a:t>
            </a:r>
            <a:r>
              <a:rPr lang="en-US" sz="1400" i="1" dirty="0" smtClean="0">
                <a:hlinkClick r:id="rId2"/>
              </a:rPr>
              <a:t>http://www.biathlonshop.com</a:t>
            </a:r>
            <a:r>
              <a:rPr lang="en-US" sz="1400" i="1" dirty="0" smtClean="0"/>
              <a:t>  </a:t>
            </a:r>
          </a:p>
          <a:p>
            <a:pPr>
              <a:buNone/>
            </a:pPr>
            <a:r>
              <a:rPr lang="en-US" sz="1400" i="1" dirty="0" err="1" smtClean="0"/>
              <a:t>eller</a:t>
            </a:r>
            <a:r>
              <a:rPr lang="en-US" sz="1400" i="1" dirty="0" smtClean="0"/>
              <a:t> </a:t>
            </a:r>
            <a:r>
              <a:rPr lang="en-US" sz="1400" i="1" dirty="0" smtClean="0">
                <a:hlinkClick r:id="rId3"/>
              </a:rPr>
              <a:t>www.larsenbiathlon.com</a:t>
            </a:r>
            <a:r>
              <a:rPr lang="en-US" sz="1400" i="1" dirty="0" smtClean="0"/>
              <a:t>.</a:t>
            </a:r>
            <a:endParaRPr lang="en-US" sz="1400" dirty="0" smtClean="0"/>
          </a:p>
          <a:p>
            <a:endParaRPr lang="nb-NO" sz="1400" dirty="0"/>
          </a:p>
        </p:txBody>
      </p:sp>
      <p:sp>
        <p:nvSpPr>
          <p:cNvPr id="4" name="TextBox 3"/>
          <p:cNvSpPr txBox="1"/>
          <p:nvPr/>
        </p:nvSpPr>
        <p:spPr>
          <a:xfrm>
            <a:off x="558800" y="330200"/>
            <a:ext cx="5384800" cy="3323987"/>
          </a:xfrm>
          <a:prstGeom prst="rect">
            <a:avLst/>
          </a:prstGeom>
          <a:noFill/>
        </p:spPr>
        <p:txBody>
          <a:bodyPr wrap="square" rtlCol="0">
            <a:spAutoFit/>
          </a:bodyPr>
          <a:lstStyle/>
          <a:p>
            <a:r>
              <a:rPr lang="en-US" sz="1400" b="1" dirty="0" smtClean="0"/>
              <a:t>"HOVEDRENGJØRING" </a:t>
            </a:r>
            <a:endParaRPr lang="en-US" sz="1400" dirty="0" smtClean="0"/>
          </a:p>
          <a:p>
            <a:r>
              <a:rPr lang="en-US" sz="1400" dirty="0" err="1" smtClean="0"/>
              <a:t>Etter</a:t>
            </a:r>
            <a:r>
              <a:rPr lang="en-US" sz="1400" dirty="0" smtClean="0"/>
              <a:t> ca. 3000 </a:t>
            </a:r>
            <a:r>
              <a:rPr lang="en-US" sz="1400" dirty="0" err="1" smtClean="0"/>
              <a:t>skudd</a:t>
            </a:r>
            <a:r>
              <a:rPr lang="en-US" sz="1400" dirty="0" smtClean="0"/>
              <a:t> </a:t>
            </a:r>
            <a:r>
              <a:rPr lang="en-US" sz="1400" dirty="0" err="1" smtClean="0"/>
              <a:t>eller</a:t>
            </a:r>
            <a:r>
              <a:rPr lang="en-US" sz="1400" dirty="0" smtClean="0"/>
              <a:t> en gang </a:t>
            </a:r>
            <a:r>
              <a:rPr lang="en-US" sz="1400" dirty="0" err="1" smtClean="0"/>
              <a:t>i</a:t>
            </a:r>
            <a:r>
              <a:rPr lang="en-US" sz="1400" dirty="0" smtClean="0"/>
              <a:t> </a:t>
            </a:r>
            <a:r>
              <a:rPr lang="en-US" sz="1400" dirty="0" err="1" smtClean="0"/>
              <a:t>året</a:t>
            </a:r>
            <a:r>
              <a:rPr lang="en-US" sz="1400" dirty="0" smtClean="0"/>
              <a:t> </a:t>
            </a:r>
            <a:r>
              <a:rPr lang="en-US" sz="1400" dirty="0" err="1" smtClean="0"/>
              <a:t>bør</a:t>
            </a:r>
            <a:r>
              <a:rPr lang="en-US" sz="1400" dirty="0" smtClean="0"/>
              <a:t> </a:t>
            </a:r>
            <a:r>
              <a:rPr lang="en-US" sz="1400" dirty="0" err="1" smtClean="0"/>
              <a:t>løpet</a:t>
            </a:r>
            <a:r>
              <a:rPr lang="en-US" sz="1400" dirty="0" smtClean="0"/>
              <a:t> </a:t>
            </a:r>
            <a:r>
              <a:rPr lang="en-US" sz="1400" dirty="0" err="1" smtClean="0"/>
              <a:t>rengjøres</a:t>
            </a:r>
            <a:r>
              <a:rPr lang="en-US" sz="1400" dirty="0" smtClean="0"/>
              <a:t> </a:t>
            </a:r>
            <a:r>
              <a:rPr lang="en-US" sz="1400" dirty="0" err="1" smtClean="0"/>
              <a:t>grundig</a:t>
            </a:r>
            <a:r>
              <a:rPr lang="en-US" sz="1400" dirty="0" smtClean="0"/>
              <a:t>. Vi </a:t>
            </a:r>
            <a:r>
              <a:rPr lang="en-US" sz="1400" dirty="0" err="1" smtClean="0"/>
              <a:t>anbefaler</a:t>
            </a:r>
            <a:r>
              <a:rPr lang="en-US" sz="1400" dirty="0" smtClean="0"/>
              <a:t> </a:t>
            </a:r>
            <a:r>
              <a:rPr lang="en-US" sz="1400" dirty="0" err="1" smtClean="0"/>
              <a:t>å</a:t>
            </a:r>
            <a:r>
              <a:rPr lang="en-US" sz="1400" dirty="0" smtClean="0"/>
              <a:t> </a:t>
            </a:r>
            <a:r>
              <a:rPr lang="en-US" sz="1400" dirty="0" err="1" smtClean="0"/>
              <a:t>bruke</a:t>
            </a:r>
            <a:r>
              <a:rPr lang="en-US" sz="1400" dirty="0" smtClean="0"/>
              <a:t> et </a:t>
            </a:r>
            <a:r>
              <a:rPr lang="en-US" sz="1400" dirty="0" err="1" smtClean="0"/>
              <a:t>pussemiddel</a:t>
            </a:r>
            <a:r>
              <a:rPr lang="en-US" sz="1400" dirty="0" smtClean="0"/>
              <a:t> </a:t>
            </a:r>
            <a:r>
              <a:rPr lang="en-US" sz="1400" dirty="0" err="1" smtClean="0"/>
              <a:t>av</a:t>
            </a:r>
            <a:r>
              <a:rPr lang="en-US" sz="1400" dirty="0" smtClean="0"/>
              <a:t> </a:t>
            </a:r>
            <a:r>
              <a:rPr lang="en-US" sz="1400" dirty="0" err="1" smtClean="0"/>
              <a:t>typen</a:t>
            </a:r>
            <a:r>
              <a:rPr lang="en-US" sz="1400" dirty="0" smtClean="0"/>
              <a:t> "Gold Medallion" </a:t>
            </a:r>
            <a:r>
              <a:rPr lang="en-US" sz="1400" dirty="0" err="1" smtClean="0"/>
              <a:t>eller</a:t>
            </a:r>
            <a:r>
              <a:rPr lang="en-US" sz="1400" dirty="0" smtClean="0"/>
              <a:t> </a:t>
            </a:r>
            <a:r>
              <a:rPr lang="en-US" sz="1400" dirty="0" err="1" smtClean="0"/>
              <a:t>lignende</a:t>
            </a:r>
            <a:r>
              <a:rPr lang="en-US" sz="1400" dirty="0" smtClean="0"/>
              <a:t>. </a:t>
            </a:r>
            <a:r>
              <a:rPr lang="en-US" sz="1400" dirty="0" err="1" smtClean="0"/>
              <a:t>Dette</a:t>
            </a:r>
            <a:r>
              <a:rPr lang="en-US" sz="1400" dirty="0" smtClean="0"/>
              <a:t> </a:t>
            </a:r>
            <a:r>
              <a:rPr lang="en-US" sz="1400" dirty="0" err="1" smtClean="0"/>
              <a:t>er</a:t>
            </a:r>
            <a:r>
              <a:rPr lang="en-US" sz="1400" dirty="0" smtClean="0"/>
              <a:t> et </a:t>
            </a:r>
            <a:r>
              <a:rPr lang="en-US" sz="1400" dirty="0" err="1" smtClean="0"/>
              <a:t>meget</a:t>
            </a:r>
            <a:r>
              <a:rPr lang="en-US" sz="1400" dirty="0" smtClean="0"/>
              <a:t> </a:t>
            </a:r>
            <a:r>
              <a:rPr lang="en-US" sz="1400" dirty="0" err="1" smtClean="0"/>
              <a:t>finkornet</a:t>
            </a:r>
            <a:r>
              <a:rPr lang="en-US" sz="1400" dirty="0" smtClean="0"/>
              <a:t> </a:t>
            </a:r>
            <a:r>
              <a:rPr lang="en-US" sz="1400" dirty="0" err="1" smtClean="0"/>
              <a:t>slipemiddel</a:t>
            </a:r>
            <a:r>
              <a:rPr lang="en-US" sz="1400" dirty="0" smtClean="0"/>
              <a:t> </a:t>
            </a:r>
            <a:r>
              <a:rPr lang="en-US" sz="1400" dirty="0" err="1" smtClean="0"/>
              <a:t>som</a:t>
            </a:r>
            <a:r>
              <a:rPr lang="en-US" sz="1400" dirty="0" smtClean="0"/>
              <a:t> </a:t>
            </a:r>
            <a:r>
              <a:rPr lang="en-US" sz="1400" dirty="0" err="1" smtClean="0"/>
              <a:t>er</a:t>
            </a:r>
            <a:r>
              <a:rPr lang="en-US" sz="1400" dirty="0" smtClean="0"/>
              <a:t> </a:t>
            </a:r>
            <a:r>
              <a:rPr lang="en-US" sz="1400" dirty="0" err="1" smtClean="0"/>
              <a:t>blandet</a:t>
            </a:r>
            <a:r>
              <a:rPr lang="en-US" sz="1400" dirty="0" smtClean="0"/>
              <a:t> </a:t>
            </a:r>
            <a:r>
              <a:rPr lang="en-US" sz="1400" dirty="0" err="1" smtClean="0"/>
              <a:t>ut</a:t>
            </a:r>
            <a:r>
              <a:rPr lang="en-US" sz="1400" dirty="0" smtClean="0"/>
              <a:t> </a:t>
            </a:r>
            <a:r>
              <a:rPr lang="en-US" sz="1400" dirty="0" err="1" smtClean="0"/>
              <a:t>i</a:t>
            </a:r>
            <a:r>
              <a:rPr lang="en-US" sz="1400" dirty="0" smtClean="0"/>
              <a:t> </a:t>
            </a:r>
            <a:r>
              <a:rPr lang="en-US" sz="1400" dirty="0" err="1" smtClean="0"/>
              <a:t>renseolje</a:t>
            </a:r>
            <a:r>
              <a:rPr lang="en-US" sz="1400" dirty="0" smtClean="0"/>
              <a:t>. (</a:t>
            </a:r>
            <a:r>
              <a:rPr lang="en-US" sz="1400" dirty="0" err="1" smtClean="0"/>
              <a:t>Fåes</a:t>
            </a:r>
            <a:r>
              <a:rPr lang="en-US" sz="1400" dirty="0" smtClean="0"/>
              <a:t> </a:t>
            </a:r>
            <a:r>
              <a:rPr lang="en-US" sz="1400" dirty="0" err="1" smtClean="0"/>
              <a:t>i</a:t>
            </a:r>
            <a:r>
              <a:rPr lang="en-US" sz="1400" dirty="0" smtClean="0"/>
              <a:t> </a:t>
            </a:r>
            <a:r>
              <a:rPr lang="en-US" sz="1400" dirty="0" err="1" smtClean="0"/>
              <a:t>spesialforretninger</a:t>
            </a:r>
            <a:r>
              <a:rPr lang="en-US" sz="1400" dirty="0" smtClean="0"/>
              <a:t>.) </a:t>
            </a:r>
            <a:r>
              <a:rPr lang="en-US" sz="1400" dirty="0" err="1" smtClean="0"/>
              <a:t>Ved</a:t>
            </a:r>
            <a:r>
              <a:rPr lang="en-US" sz="1400" dirty="0" smtClean="0"/>
              <a:t> </a:t>
            </a:r>
            <a:r>
              <a:rPr lang="en-US" sz="1400" dirty="0" err="1" smtClean="0"/>
              <a:t>å</a:t>
            </a:r>
            <a:r>
              <a:rPr lang="en-US" sz="1400" dirty="0" smtClean="0"/>
              <a:t> </a:t>
            </a:r>
            <a:r>
              <a:rPr lang="en-US" sz="1400" dirty="0" err="1" smtClean="0"/>
              <a:t>bruke</a:t>
            </a:r>
            <a:r>
              <a:rPr lang="en-US" sz="1400" dirty="0" smtClean="0"/>
              <a:t> </a:t>
            </a:r>
            <a:r>
              <a:rPr lang="en-US" sz="1400" dirty="0" err="1" smtClean="0"/>
              <a:t>dette</a:t>
            </a:r>
            <a:r>
              <a:rPr lang="en-US" sz="1400" dirty="0" smtClean="0"/>
              <a:t> </a:t>
            </a:r>
            <a:r>
              <a:rPr lang="en-US" sz="1400" dirty="0" err="1" smtClean="0"/>
              <a:t>fjerner</a:t>
            </a:r>
            <a:r>
              <a:rPr lang="en-US" sz="1400" dirty="0" smtClean="0"/>
              <a:t> du </a:t>
            </a:r>
            <a:r>
              <a:rPr lang="en-US" sz="1400" dirty="0" err="1" smtClean="0"/>
              <a:t>blyavleiringer</a:t>
            </a:r>
            <a:r>
              <a:rPr lang="en-US" sz="1400" dirty="0" smtClean="0"/>
              <a:t> </a:t>
            </a:r>
            <a:r>
              <a:rPr lang="en-US" sz="1400" dirty="0" err="1" smtClean="0"/>
              <a:t>som</a:t>
            </a:r>
            <a:r>
              <a:rPr lang="en-US" sz="1400" dirty="0" smtClean="0"/>
              <a:t> </a:t>
            </a:r>
            <a:r>
              <a:rPr lang="en-US" sz="1400" dirty="0" err="1" smtClean="0"/>
              <a:t>bygger</a:t>
            </a:r>
            <a:r>
              <a:rPr lang="en-US" sz="1400" dirty="0" smtClean="0"/>
              <a:t> </a:t>
            </a:r>
            <a:r>
              <a:rPr lang="en-US" sz="1400" dirty="0" err="1" smtClean="0"/>
              <a:t>seg</a:t>
            </a:r>
            <a:r>
              <a:rPr lang="en-US" sz="1400" dirty="0" smtClean="0"/>
              <a:t> </a:t>
            </a:r>
            <a:r>
              <a:rPr lang="en-US" sz="1400" dirty="0" err="1" smtClean="0"/>
              <a:t>opp</a:t>
            </a:r>
            <a:r>
              <a:rPr lang="en-US" sz="1400" dirty="0" smtClean="0"/>
              <a:t> </a:t>
            </a:r>
            <a:r>
              <a:rPr lang="en-US" sz="1400" dirty="0" err="1" smtClean="0"/>
              <a:t>i</a:t>
            </a:r>
            <a:r>
              <a:rPr lang="en-US" sz="1400" dirty="0" smtClean="0"/>
              <a:t> </a:t>
            </a:r>
            <a:r>
              <a:rPr lang="en-US" sz="1400" dirty="0" err="1" smtClean="0"/>
              <a:t>løpet</a:t>
            </a:r>
            <a:r>
              <a:rPr lang="en-US" sz="1400" dirty="0" smtClean="0"/>
              <a:t> over </a:t>
            </a:r>
            <a:r>
              <a:rPr lang="en-US" sz="1400" dirty="0" err="1" smtClean="0"/>
              <a:t>tid</a:t>
            </a:r>
            <a:r>
              <a:rPr lang="en-US" sz="1400" dirty="0" smtClean="0"/>
              <a:t>. </a:t>
            </a:r>
          </a:p>
          <a:p>
            <a:r>
              <a:rPr lang="en-US" sz="1400" dirty="0" smtClean="0"/>
              <a:t>Du </a:t>
            </a:r>
            <a:r>
              <a:rPr lang="en-US" sz="1400" dirty="0" err="1" smtClean="0"/>
              <a:t>gjør</a:t>
            </a:r>
            <a:r>
              <a:rPr lang="en-US" sz="1400" dirty="0" smtClean="0"/>
              <a:t> </a:t>
            </a:r>
            <a:r>
              <a:rPr lang="en-US" sz="1400" dirty="0" err="1" smtClean="0"/>
              <a:t>følgende</a:t>
            </a:r>
            <a:r>
              <a:rPr lang="en-US" sz="1400" dirty="0" smtClean="0"/>
              <a:t>: </a:t>
            </a:r>
          </a:p>
          <a:p>
            <a:r>
              <a:rPr lang="en-US" sz="1400" dirty="0" smtClean="0"/>
              <a:t>Puss </a:t>
            </a:r>
            <a:r>
              <a:rPr lang="en-US" sz="1400" dirty="0" err="1" smtClean="0"/>
              <a:t>våpenet</a:t>
            </a:r>
            <a:r>
              <a:rPr lang="en-US" sz="1400" dirty="0" smtClean="0"/>
              <a:t> rent (</a:t>
            </a:r>
            <a:r>
              <a:rPr lang="en-US" sz="1400" dirty="0" err="1" smtClean="0"/>
              <a:t>vanlig</a:t>
            </a:r>
            <a:r>
              <a:rPr lang="en-US" sz="1400" dirty="0" smtClean="0"/>
              <a:t> </a:t>
            </a:r>
            <a:r>
              <a:rPr lang="en-US" sz="1400" dirty="0" err="1" smtClean="0"/>
              <a:t>prosedyre</a:t>
            </a:r>
            <a:r>
              <a:rPr lang="en-US" sz="1400" dirty="0" smtClean="0"/>
              <a:t>). </a:t>
            </a:r>
          </a:p>
          <a:p>
            <a:r>
              <a:rPr lang="en-US" sz="1400" dirty="0" err="1" smtClean="0"/>
              <a:t>Bruk</a:t>
            </a:r>
            <a:r>
              <a:rPr lang="en-US" sz="1400" dirty="0" smtClean="0"/>
              <a:t> en "</a:t>
            </a:r>
            <a:r>
              <a:rPr lang="en-US" sz="1400" dirty="0" err="1" smtClean="0"/>
              <a:t>trang</a:t>
            </a:r>
            <a:r>
              <a:rPr lang="en-US" sz="1400" dirty="0" smtClean="0"/>
              <a:t>" </a:t>
            </a:r>
            <a:r>
              <a:rPr lang="en-US" sz="1400" dirty="0" err="1" smtClean="0"/>
              <a:t>pusselapp</a:t>
            </a:r>
            <a:r>
              <a:rPr lang="en-US" sz="1400" dirty="0" smtClean="0"/>
              <a:t> </a:t>
            </a:r>
            <a:r>
              <a:rPr lang="en-US" sz="1400" dirty="0" err="1" smtClean="0"/>
              <a:t>som</a:t>
            </a:r>
            <a:r>
              <a:rPr lang="en-US" sz="1400" dirty="0" smtClean="0"/>
              <a:t> du setter </a:t>
            </a:r>
            <a:r>
              <a:rPr lang="en-US" sz="1400" dirty="0" err="1" smtClean="0"/>
              <a:t>godt</a:t>
            </a:r>
            <a:r>
              <a:rPr lang="en-US" sz="1400" dirty="0" smtClean="0"/>
              <a:t> inn med </a:t>
            </a:r>
            <a:r>
              <a:rPr lang="en-US" sz="1400" dirty="0" err="1" smtClean="0"/>
              <a:t>pussemiddelet</a:t>
            </a:r>
            <a:r>
              <a:rPr lang="en-US" sz="1400" dirty="0" smtClean="0"/>
              <a:t>. </a:t>
            </a:r>
          </a:p>
          <a:p>
            <a:r>
              <a:rPr lang="en-US" sz="1400" dirty="0" smtClean="0"/>
              <a:t>Puss </a:t>
            </a:r>
            <a:r>
              <a:rPr lang="en-US" sz="1400" dirty="0" err="1" smtClean="0"/>
              <a:t>fra</a:t>
            </a:r>
            <a:r>
              <a:rPr lang="en-US" sz="1400" dirty="0" smtClean="0"/>
              <a:t> </a:t>
            </a:r>
            <a:r>
              <a:rPr lang="en-US" sz="1400" dirty="0" err="1" smtClean="0"/>
              <a:t>kammer</a:t>
            </a:r>
            <a:r>
              <a:rPr lang="en-US" sz="1400" dirty="0" smtClean="0"/>
              <a:t> mot </a:t>
            </a:r>
            <a:r>
              <a:rPr lang="en-US" sz="1400" dirty="0" err="1" smtClean="0"/>
              <a:t>munning</a:t>
            </a:r>
            <a:r>
              <a:rPr lang="en-US" sz="1400" dirty="0" smtClean="0"/>
              <a:t> ca 10 ganger </a:t>
            </a:r>
            <a:r>
              <a:rPr lang="en-US" sz="1400" dirty="0" err="1" smtClean="0"/>
              <a:t>fram</a:t>
            </a:r>
            <a:r>
              <a:rPr lang="en-US" sz="1400" dirty="0" smtClean="0"/>
              <a:t> </a:t>
            </a:r>
            <a:r>
              <a:rPr lang="en-US" sz="1400" dirty="0" err="1" smtClean="0"/>
              <a:t>og</a:t>
            </a:r>
            <a:r>
              <a:rPr lang="en-US" sz="1400" dirty="0" smtClean="0"/>
              <a:t> </a:t>
            </a:r>
            <a:r>
              <a:rPr lang="en-US" sz="1400" dirty="0" err="1" smtClean="0"/>
              <a:t>tilbake</a:t>
            </a:r>
            <a:r>
              <a:rPr lang="en-US" sz="1400" dirty="0" smtClean="0"/>
              <a:t>. (Pass </a:t>
            </a:r>
            <a:r>
              <a:rPr lang="en-US" sz="1400" dirty="0" err="1" smtClean="0"/>
              <a:t>på</a:t>
            </a:r>
            <a:r>
              <a:rPr lang="en-US" sz="1400" dirty="0" smtClean="0"/>
              <a:t> at </a:t>
            </a:r>
          </a:p>
          <a:p>
            <a:r>
              <a:rPr lang="en-US" sz="1400" dirty="0" err="1" smtClean="0"/>
              <a:t>pusselappen</a:t>
            </a:r>
            <a:r>
              <a:rPr lang="en-US" sz="1400" dirty="0" smtClean="0"/>
              <a:t> </a:t>
            </a:r>
            <a:r>
              <a:rPr lang="en-US" sz="1400" dirty="0" err="1" smtClean="0"/>
              <a:t>ikke</a:t>
            </a:r>
            <a:r>
              <a:rPr lang="en-US" sz="1400" dirty="0" smtClean="0"/>
              <a:t> </a:t>
            </a:r>
            <a:r>
              <a:rPr lang="en-US" sz="1400" dirty="0" err="1" smtClean="0"/>
              <a:t>skyves</a:t>
            </a:r>
            <a:r>
              <a:rPr lang="en-US" sz="1400" dirty="0" smtClean="0"/>
              <a:t> </a:t>
            </a:r>
            <a:r>
              <a:rPr lang="en-US" sz="1400" dirty="0" err="1" smtClean="0"/>
              <a:t>helt</a:t>
            </a:r>
            <a:r>
              <a:rPr lang="en-US" sz="1400" dirty="0" smtClean="0"/>
              <a:t> </a:t>
            </a:r>
            <a:r>
              <a:rPr lang="en-US" sz="1400" dirty="0" err="1" smtClean="0"/>
              <a:t>ut</a:t>
            </a:r>
            <a:r>
              <a:rPr lang="en-US" sz="1400" dirty="0" smtClean="0"/>
              <a:t>, men </a:t>
            </a:r>
            <a:r>
              <a:rPr lang="en-US" sz="1400" dirty="0" err="1" smtClean="0"/>
              <a:t>snues</a:t>
            </a:r>
            <a:r>
              <a:rPr lang="en-US" sz="1400" dirty="0" smtClean="0"/>
              <a:t> </a:t>
            </a:r>
            <a:r>
              <a:rPr lang="en-US" sz="1400" dirty="0" err="1" smtClean="0"/>
              <a:t>i</a:t>
            </a:r>
            <a:r>
              <a:rPr lang="en-US" sz="1400" dirty="0" smtClean="0"/>
              <a:t> </a:t>
            </a:r>
            <a:r>
              <a:rPr lang="en-US" sz="1400" dirty="0" err="1" smtClean="0"/>
              <a:t>munningen</a:t>
            </a:r>
            <a:r>
              <a:rPr lang="en-US" sz="1400" dirty="0" smtClean="0"/>
              <a:t>). </a:t>
            </a:r>
          </a:p>
          <a:p>
            <a:r>
              <a:rPr lang="en-US" sz="1400" dirty="0" err="1" smtClean="0"/>
              <a:t>Tørrpuss</a:t>
            </a:r>
            <a:r>
              <a:rPr lang="en-US" sz="1400" dirty="0" smtClean="0"/>
              <a:t>, sett inn med </a:t>
            </a:r>
            <a:r>
              <a:rPr lang="en-US" sz="1400" dirty="0" err="1" smtClean="0"/>
              <a:t>olje</a:t>
            </a:r>
            <a:r>
              <a:rPr lang="en-US" sz="1400" dirty="0" smtClean="0"/>
              <a:t> </a:t>
            </a:r>
            <a:r>
              <a:rPr lang="en-US" sz="1400" dirty="0" err="1" smtClean="0"/>
              <a:t>og</a:t>
            </a:r>
            <a:r>
              <a:rPr lang="en-US" sz="1400" dirty="0" smtClean="0"/>
              <a:t> </a:t>
            </a:r>
            <a:r>
              <a:rPr lang="en-US" sz="1400" dirty="0" err="1" smtClean="0"/>
              <a:t>tørrpuss</a:t>
            </a:r>
            <a:r>
              <a:rPr lang="en-US" sz="1400" dirty="0" smtClean="0"/>
              <a:t> en gang </a:t>
            </a:r>
            <a:r>
              <a:rPr lang="en-US" sz="1400" dirty="0" err="1" smtClean="0"/>
              <a:t>til</a:t>
            </a:r>
            <a:r>
              <a:rPr lang="en-US" sz="1400" dirty="0" smtClean="0"/>
              <a:t>. </a:t>
            </a:r>
            <a:r>
              <a:rPr lang="en-US" sz="1400" dirty="0" err="1" smtClean="0"/>
              <a:t>Dette</a:t>
            </a:r>
            <a:r>
              <a:rPr lang="en-US" sz="1400" dirty="0" smtClean="0"/>
              <a:t> for </a:t>
            </a:r>
            <a:r>
              <a:rPr lang="en-US" sz="1400" dirty="0" err="1" smtClean="0"/>
              <a:t>å</a:t>
            </a:r>
            <a:r>
              <a:rPr lang="en-US" sz="1400" dirty="0" smtClean="0"/>
              <a:t> </a:t>
            </a:r>
            <a:r>
              <a:rPr lang="en-US" sz="1400" dirty="0" err="1" smtClean="0"/>
              <a:t>være</a:t>
            </a:r>
            <a:r>
              <a:rPr lang="en-US" sz="1400" dirty="0" smtClean="0"/>
              <a:t> </a:t>
            </a:r>
            <a:r>
              <a:rPr lang="en-US" sz="1400" dirty="0" err="1" smtClean="0"/>
              <a:t>sikker</a:t>
            </a:r>
            <a:r>
              <a:rPr lang="en-US" sz="1400" dirty="0" smtClean="0"/>
              <a:t> </a:t>
            </a:r>
            <a:r>
              <a:rPr lang="en-US" sz="1400" dirty="0" err="1" smtClean="0"/>
              <a:t>på</a:t>
            </a:r>
            <a:r>
              <a:rPr lang="en-US" sz="1400" dirty="0" smtClean="0"/>
              <a:t> </a:t>
            </a:r>
          </a:p>
          <a:p>
            <a:r>
              <a:rPr lang="en-US" sz="1400" dirty="0" smtClean="0"/>
              <a:t>at du </a:t>
            </a:r>
            <a:r>
              <a:rPr lang="en-US" sz="1400" dirty="0" err="1" smtClean="0"/>
              <a:t>har</a:t>
            </a:r>
            <a:r>
              <a:rPr lang="en-US" sz="1400" dirty="0" smtClean="0"/>
              <a:t> </a:t>
            </a:r>
            <a:r>
              <a:rPr lang="en-US" sz="1400" dirty="0" err="1" smtClean="0"/>
              <a:t>fått</a:t>
            </a:r>
            <a:r>
              <a:rPr lang="en-US" sz="1400" dirty="0" smtClean="0"/>
              <a:t> </a:t>
            </a:r>
            <a:r>
              <a:rPr lang="en-US" sz="1400" dirty="0" err="1" smtClean="0"/>
              <a:t>ut</a:t>
            </a:r>
            <a:r>
              <a:rPr lang="en-US" sz="1400" dirty="0" smtClean="0"/>
              <a:t> alt </a:t>
            </a:r>
            <a:r>
              <a:rPr lang="en-US" sz="1400" dirty="0" err="1" smtClean="0"/>
              <a:t>pussemiddelet</a:t>
            </a:r>
            <a:r>
              <a:rPr lang="en-US" sz="1400" dirty="0" smtClean="0"/>
              <a:t>. </a:t>
            </a:r>
            <a:r>
              <a:rPr lang="en-US" sz="1400" dirty="0" err="1" smtClean="0"/>
              <a:t>Vær</a:t>
            </a:r>
            <a:r>
              <a:rPr lang="en-US" sz="1400" dirty="0" smtClean="0"/>
              <a:t> </a:t>
            </a:r>
            <a:r>
              <a:rPr lang="en-US" sz="1400" dirty="0" err="1" smtClean="0"/>
              <a:t>spesielt</a:t>
            </a:r>
            <a:r>
              <a:rPr lang="en-US" sz="1400" dirty="0" smtClean="0"/>
              <a:t> </a:t>
            </a:r>
            <a:r>
              <a:rPr lang="en-US" sz="1400" dirty="0" err="1" smtClean="0"/>
              <a:t>nøye</a:t>
            </a:r>
            <a:r>
              <a:rPr lang="en-US" sz="1400" dirty="0" smtClean="0"/>
              <a:t> med </a:t>
            </a:r>
            <a:r>
              <a:rPr lang="en-US" sz="1400" dirty="0" err="1" smtClean="0"/>
              <a:t>kammerdelen</a:t>
            </a:r>
            <a:r>
              <a:rPr lang="en-US" sz="1400" dirty="0" smtClean="0"/>
              <a:t>. </a:t>
            </a:r>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25000"/>
          </a:blip>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425185" y="495300"/>
            <a:ext cx="6172200" cy="6034617"/>
          </a:xfrm>
        </p:spPr>
        <p:txBody>
          <a:bodyPr>
            <a:normAutofit/>
          </a:bodyPr>
          <a:lstStyle/>
          <a:p>
            <a:pPr algn="ctr">
              <a:buNone/>
            </a:pPr>
            <a:r>
              <a:rPr lang="nb-NO" sz="2400" b="1" dirty="0" err="1" smtClean="0"/>
              <a:t>Trondhjems</a:t>
            </a:r>
            <a:r>
              <a:rPr lang="nb-NO" sz="2400" b="1" dirty="0" smtClean="0"/>
              <a:t> skiskyttere på 17. mai</a:t>
            </a:r>
            <a:endParaRPr lang="nb-NO" sz="2400" b="1" dirty="0"/>
          </a:p>
        </p:txBody>
      </p:sp>
      <p:sp>
        <p:nvSpPr>
          <p:cNvPr id="4" name="TextBox 3"/>
          <p:cNvSpPr txBox="1"/>
          <p:nvPr/>
        </p:nvSpPr>
        <p:spPr>
          <a:xfrm>
            <a:off x="850635" y="3760926"/>
            <a:ext cx="5321300" cy="1169551"/>
          </a:xfrm>
          <a:prstGeom prst="rect">
            <a:avLst/>
          </a:prstGeom>
          <a:noFill/>
        </p:spPr>
        <p:txBody>
          <a:bodyPr wrap="square" rtlCol="0">
            <a:spAutoFit/>
          </a:bodyPr>
          <a:lstStyle/>
          <a:p>
            <a:r>
              <a:rPr lang="nb-NO" sz="1400" dirty="0" smtClean="0"/>
              <a:t>17. Mai 2012 gikk </a:t>
            </a:r>
            <a:r>
              <a:rPr lang="nb-NO" sz="1400" dirty="0" err="1" smtClean="0"/>
              <a:t>Trondhjems</a:t>
            </a:r>
            <a:r>
              <a:rPr lang="nb-NO" sz="1400" dirty="0" smtClean="0"/>
              <a:t> skiskyttere for første gang under egen fane i Borgertoget i Trondheim. Vi håper dette blir en fin tradisjon for klubben. Det er ønskelig at så mange som mulig har klubbklær på og</a:t>
            </a:r>
          </a:p>
          <a:p>
            <a:endParaRPr lang="nb-NO" sz="1400" dirty="0"/>
          </a:p>
          <a:p>
            <a:r>
              <a:rPr lang="nb-NO" sz="1400" dirty="0" smtClean="0"/>
              <a:t> </a:t>
            </a:r>
            <a:endParaRPr lang="nb-NO" sz="1400" dirty="0"/>
          </a:p>
        </p:txBody>
      </p:sp>
      <p:pic>
        <p:nvPicPr>
          <p:cNvPr id="5" name="Picture 4" descr="ND33645.jpg"/>
          <p:cNvPicPr>
            <a:picLocks noChangeAspect="1"/>
          </p:cNvPicPr>
          <p:nvPr/>
        </p:nvPicPr>
        <p:blipFill>
          <a:blip r:embed="rId4"/>
          <a:stretch>
            <a:fillRect/>
          </a:stretch>
        </p:blipFill>
        <p:spPr>
          <a:xfrm>
            <a:off x="3168385" y="4569378"/>
            <a:ext cx="3346715" cy="2227239"/>
          </a:xfrm>
          <a:prstGeom prst="rect">
            <a:avLst/>
          </a:prstGeom>
        </p:spPr>
      </p:pic>
      <p:pic>
        <p:nvPicPr>
          <p:cNvPr id="6" name="Picture 5" descr="ND33625.jpg"/>
          <p:cNvPicPr>
            <a:picLocks noChangeAspect="1"/>
          </p:cNvPicPr>
          <p:nvPr/>
        </p:nvPicPr>
        <p:blipFill>
          <a:blip r:embed="rId3"/>
          <a:stretch>
            <a:fillRect/>
          </a:stretch>
        </p:blipFill>
        <p:spPr>
          <a:xfrm>
            <a:off x="1755642" y="1295791"/>
            <a:ext cx="3476758" cy="2313782"/>
          </a:xfrm>
          <a:prstGeom prst="rect">
            <a:avLst/>
          </a:prstGeom>
        </p:spPr>
      </p:pic>
      <p:pic>
        <p:nvPicPr>
          <p:cNvPr id="7" name="Picture 6" descr="IMG_7971.jpg"/>
          <p:cNvPicPr>
            <a:picLocks noChangeAspect="1"/>
          </p:cNvPicPr>
          <p:nvPr/>
        </p:nvPicPr>
        <p:blipFill>
          <a:blip r:embed="rId5"/>
          <a:stretch>
            <a:fillRect/>
          </a:stretch>
        </p:blipFill>
        <p:spPr>
          <a:xfrm>
            <a:off x="342900" y="6796617"/>
            <a:ext cx="3168385" cy="2111432"/>
          </a:xfrm>
          <a:prstGeom prst="rect">
            <a:avLst/>
          </a:prstGeom>
        </p:spPr>
      </p:pic>
      <p:sp>
        <p:nvSpPr>
          <p:cNvPr id="8" name="TextBox 7"/>
          <p:cNvSpPr txBox="1"/>
          <p:nvPr/>
        </p:nvSpPr>
        <p:spPr>
          <a:xfrm>
            <a:off x="850635" y="4453423"/>
            <a:ext cx="2070365" cy="954107"/>
          </a:xfrm>
          <a:prstGeom prst="rect">
            <a:avLst/>
          </a:prstGeom>
          <a:noFill/>
        </p:spPr>
        <p:txBody>
          <a:bodyPr wrap="square" rtlCol="0">
            <a:spAutoFit/>
          </a:bodyPr>
          <a:lstStyle/>
          <a:p>
            <a:r>
              <a:rPr lang="nb-NO" sz="1400" dirty="0"/>
              <a:t>g</a:t>
            </a:r>
            <a:r>
              <a:rPr lang="nb-NO" sz="1400" dirty="0" smtClean="0"/>
              <a:t>jerne går på rulleski. Vi har fått tillatelse til å gå med våpen på ryggen uten sluttstykke. </a:t>
            </a:r>
            <a:endParaRPr lang="nb-NO" sz="1400" dirty="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317500"/>
            <a:ext cx="6172200" cy="6034617"/>
          </a:xfrm>
        </p:spPr>
        <p:txBody>
          <a:bodyPr>
            <a:normAutofit/>
          </a:bodyPr>
          <a:lstStyle/>
          <a:p>
            <a:pPr algn="ctr">
              <a:buNone/>
            </a:pPr>
            <a:r>
              <a:rPr lang="nb-NO" sz="2400" dirty="0" smtClean="0"/>
              <a:t>Styret i Trondhjems skiskyttere 2014/15</a:t>
            </a:r>
          </a:p>
          <a:p>
            <a:pPr>
              <a:buNone/>
            </a:pPr>
            <a:endParaRPr lang="nb-NO" sz="1400" b="1" dirty="0" smtClean="0"/>
          </a:p>
          <a:p>
            <a:pPr>
              <a:buNone/>
            </a:pPr>
            <a:endParaRPr lang="nb-NO" sz="1400" b="1" dirty="0" smtClean="0"/>
          </a:p>
          <a:p>
            <a:pPr>
              <a:buNone/>
            </a:pPr>
            <a:endParaRPr lang="nb-NO" sz="1400" b="1" dirty="0" smtClean="0"/>
          </a:p>
          <a:p>
            <a:pPr>
              <a:buNone/>
            </a:pPr>
            <a:endParaRPr lang="nb-NO" sz="1400" b="1" dirty="0" smtClean="0"/>
          </a:p>
          <a:p>
            <a:pPr>
              <a:buNone/>
            </a:pPr>
            <a:endParaRPr lang="nb-NO" sz="1400" b="1" dirty="0" smtClean="0"/>
          </a:p>
          <a:p>
            <a:pPr>
              <a:buNone/>
            </a:pPr>
            <a:endParaRPr lang="nb-NO" sz="1400" b="1" dirty="0" smtClean="0"/>
          </a:p>
          <a:p>
            <a:pPr>
              <a:buNone/>
            </a:pPr>
            <a:endParaRPr lang="nb-NO" sz="1400" b="1" dirty="0" smtClean="0"/>
          </a:p>
          <a:p>
            <a:pPr>
              <a:buNone/>
            </a:pPr>
            <a:endParaRPr lang="nb-NO" sz="1400" b="1" dirty="0" smtClean="0"/>
          </a:p>
          <a:p>
            <a:pPr>
              <a:buNone/>
            </a:pPr>
            <a:endParaRPr lang="nb-NO" sz="1400" b="1" dirty="0"/>
          </a:p>
          <a:p>
            <a:pPr>
              <a:buNone/>
            </a:pPr>
            <a:r>
              <a:rPr lang="nb-NO" sz="1400" b="1" dirty="0" smtClean="0"/>
              <a:t>Leder: </a:t>
            </a:r>
            <a:r>
              <a:rPr lang="nb-NO" sz="1400" dirty="0" smtClean="0"/>
              <a:t>Stig Stand</a:t>
            </a:r>
          </a:p>
          <a:p>
            <a:pPr>
              <a:buNone/>
            </a:pPr>
            <a:r>
              <a:rPr lang="nb-NO" sz="1400" b="1" dirty="0" smtClean="0"/>
              <a:t>Nestleder: </a:t>
            </a:r>
            <a:r>
              <a:rPr lang="nb-NO" sz="1400" dirty="0" smtClean="0"/>
              <a:t>Cecilie Bach</a:t>
            </a:r>
          </a:p>
          <a:p>
            <a:pPr>
              <a:buNone/>
            </a:pPr>
            <a:r>
              <a:rPr lang="nb-NO" sz="1400" b="1" dirty="0" smtClean="0"/>
              <a:t>Styremedlem:</a:t>
            </a:r>
            <a:r>
              <a:rPr lang="nb-NO" sz="1400" dirty="0" smtClean="0"/>
              <a:t> Mette Eid </a:t>
            </a:r>
            <a:r>
              <a:rPr lang="nb-NO" sz="1400" dirty="0" err="1" smtClean="0"/>
              <a:t>Løvås</a:t>
            </a:r>
            <a:endParaRPr lang="nb-NO" sz="1400" dirty="0" smtClean="0"/>
          </a:p>
          <a:p>
            <a:pPr>
              <a:buNone/>
            </a:pPr>
            <a:r>
              <a:rPr lang="nb-NO" sz="1400" b="1" dirty="0" smtClean="0"/>
              <a:t>Kasserer</a:t>
            </a:r>
            <a:endParaRPr lang="nb-NO" sz="1400" dirty="0" smtClean="0"/>
          </a:p>
          <a:p>
            <a:pPr>
              <a:buNone/>
            </a:pPr>
            <a:endParaRPr lang="nb-NO" sz="1400" b="1" dirty="0" smtClean="0"/>
          </a:p>
          <a:p>
            <a:pPr>
              <a:buNone/>
            </a:pPr>
            <a:endParaRPr lang="nb-NO" sz="1400" b="1" dirty="0" smtClean="0"/>
          </a:p>
          <a:p>
            <a:pPr>
              <a:buNone/>
            </a:pPr>
            <a:endParaRPr lang="nb-NO" sz="1400" b="1" dirty="0"/>
          </a:p>
        </p:txBody>
      </p:sp>
      <p:graphicFrame>
        <p:nvGraphicFramePr>
          <p:cNvPr id="5" name="Table 4"/>
          <p:cNvGraphicFramePr>
            <a:graphicFrameLocks noGrp="1"/>
          </p:cNvGraphicFramePr>
          <p:nvPr>
            <p:extLst>
              <p:ext uri="{D42A27DB-BD31-4B8C-83A1-F6EECF244321}">
                <p14:modId xmlns:p14="http://schemas.microsoft.com/office/powerpoint/2010/main" xmlns="" val="2375927363"/>
              </p:ext>
            </p:extLst>
          </p:nvPr>
        </p:nvGraphicFramePr>
        <p:xfrm>
          <a:off x="342900" y="1143000"/>
          <a:ext cx="6172200" cy="3627120"/>
        </p:xfrm>
        <a:graphic>
          <a:graphicData uri="http://schemas.openxmlformats.org/drawingml/2006/table">
            <a:tbl>
              <a:tblPr firstRow="1" bandRow="1">
                <a:tableStyleId>{D7AC3CCA-C797-4891-BE02-D94E43425B78}</a:tableStyleId>
              </a:tblPr>
              <a:tblGrid>
                <a:gridCol w="1447800"/>
                <a:gridCol w="2019300"/>
                <a:gridCol w="2705100"/>
              </a:tblGrid>
              <a:tr h="370840">
                <a:tc>
                  <a:txBody>
                    <a:bodyPr/>
                    <a:lstStyle/>
                    <a:p>
                      <a:r>
                        <a:rPr lang="nb-NO" sz="1400" b="0" dirty="0" smtClean="0"/>
                        <a:t>Leder</a:t>
                      </a:r>
                      <a:endParaRPr lang="nb-NO" sz="1400" b="0" dirty="0"/>
                    </a:p>
                  </a:txBody>
                  <a:tcPr/>
                </a:tc>
                <a:tc>
                  <a:txBody>
                    <a:bodyPr/>
                    <a:lstStyle/>
                    <a:p>
                      <a:r>
                        <a:rPr lang="nb-NO" sz="1400" b="0" dirty="0" smtClean="0"/>
                        <a:t>Edmund Søvik</a:t>
                      </a:r>
                    </a:p>
                  </a:txBody>
                  <a:tcPr/>
                </a:tc>
                <a:tc>
                  <a:txBody>
                    <a:bodyPr/>
                    <a:lstStyle/>
                    <a:p>
                      <a:r>
                        <a:rPr lang="en-US" sz="1400" b="0" kern="1200" baseline="0" dirty="0" smtClean="0">
                          <a:solidFill>
                            <a:schemeClr val="dk1"/>
                          </a:solidFill>
                          <a:latin typeface="+mn-lt"/>
                          <a:ea typeface="+mn-ea"/>
                          <a:cs typeface="+mn-cs"/>
                          <a:hlinkClick r:id="rId3"/>
                        </a:rPr>
                        <a:t>esoevik@online.no</a:t>
                      </a:r>
                      <a:r>
                        <a:rPr lang="en-US" sz="1400" b="0" kern="1200" baseline="0" dirty="0" smtClean="0">
                          <a:solidFill>
                            <a:schemeClr val="dk1"/>
                          </a:solidFill>
                          <a:latin typeface="+mn-lt"/>
                          <a:ea typeface="+mn-ea"/>
                          <a:cs typeface="+mn-cs"/>
                        </a:rPr>
                        <a:t> </a:t>
                      </a:r>
                    </a:p>
                    <a:p>
                      <a:r>
                        <a:rPr lang="nb-NO" sz="1400" b="0" dirty="0" smtClean="0"/>
                        <a:t>90037287</a:t>
                      </a:r>
                      <a:endParaRPr lang="nb-NO" sz="1400" b="0" dirty="0"/>
                    </a:p>
                  </a:txBody>
                  <a:tcPr/>
                </a:tc>
              </a:tr>
              <a:tr h="370840">
                <a:tc>
                  <a:txBody>
                    <a:bodyPr/>
                    <a:lstStyle/>
                    <a:p>
                      <a:r>
                        <a:rPr lang="nb-NO" sz="1400" dirty="0" smtClean="0"/>
                        <a:t>Nestleder</a:t>
                      </a:r>
                      <a:endParaRPr lang="nb-NO"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sz="1400" dirty="0" smtClean="0"/>
                        <a:t>Anita Formo Bones</a:t>
                      </a:r>
                    </a:p>
                  </a:txBody>
                  <a:tcPr/>
                </a:tc>
                <a:tc>
                  <a:txBody>
                    <a:bodyPr/>
                    <a:lstStyle/>
                    <a:p>
                      <a:r>
                        <a:rPr lang="nb-NO" sz="1400" kern="1200" dirty="0" smtClean="0">
                          <a:solidFill>
                            <a:schemeClr val="dk1"/>
                          </a:solidFill>
                          <a:latin typeface="+mn-lt"/>
                          <a:ea typeface="+mn-ea"/>
                          <a:cs typeface="+mn-cs"/>
                          <a:hlinkClick r:id="rId4"/>
                        </a:rPr>
                        <a:t>anifbo@online.no</a:t>
                      </a:r>
                      <a:endParaRPr lang="nb-NO" sz="1400" kern="1200" dirty="0" smtClean="0">
                        <a:solidFill>
                          <a:schemeClr val="dk1"/>
                        </a:solidFill>
                        <a:latin typeface="+mn-lt"/>
                        <a:ea typeface="+mn-ea"/>
                        <a:cs typeface="+mn-cs"/>
                      </a:endParaRPr>
                    </a:p>
                    <a:p>
                      <a:r>
                        <a:rPr lang="nb-NO" sz="1400" dirty="0" smtClean="0"/>
                        <a:t>45472843</a:t>
                      </a:r>
                      <a:endParaRPr lang="nb-NO" sz="1400" dirty="0"/>
                    </a:p>
                  </a:txBody>
                  <a:tcPr/>
                </a:tc>
              </a:tr>
              <a:tr h="370840">
                <a:tc>
                  <a:txBody>
                    <a:bodyPr/>
                    <a:lstStyle/>
                    <a:p>
                      <a:r>
                        <a:rPr lang="nb-NO" sz="1400" dirty="0" smtClean="0"/>
                        <a:t>Kasserer</a:t>
                      </a:r>
                      <a:endParaRPr lang="nb-NO" sz="1400" dirty="0"/>
                    </a:p>
                  </a:txBody>
                  <a:tcPr/>
                </a:tc>
                <a:tc>
                  <a:txBody>
                    <a:bodyPr/>
                    <a:lstStyle/>
                    <a:p>
                      <a:r>
                        <a:rPr lang="nb-NO" sz="1400" dirty="0" smtClean="0"/>
                        <a:t>Mona Selnæs</a:t>
                      </a:r>
                      <a:endParaRPr lang="nb-NO" sz="1400" dirty="0"/>
                    </a:p>
                  </a:txBody>
                  <a:tcPr/>
                </a:tc>
                <a:tc>
                  <a:txBody>
                    <a:bodyPr/>
                    <a:lstStyle/>
                    <a:p>
                      <a:r>
                        <a:rPr lang="en-US" sz="1400" kern="1200" baseline="0" dirty="0" smtClean="0">
                          <a:solidFill>
                            <a:schemeClr val="dk1"/>
                          </a:solidFill>
                          <a:latin typeface="+mn-lt"/>
                          <a:ea typeface="+mn-ea"/>
                          <a:cs typeface="+mn-cs"/>
                          <a:hlinkClick r:id="rId5"/>
                        </a:rPr>
                        <a:t>mona@live.no</a:t>
                      </a:r>
                      <a:r>
                        <a:rPr lang="en-US" sz="1400" kern="1200" baseline="0" dirty="0" smtClean="0">
                          <a:solidFill>
                            <a:schemeClr val="dk1"/>
                          </a:solidFill>
                          <a:latin typeface="+mn-lt"/>
                          <a:ea typeface="+mn-ea"/>
                          <a:cs typeface="+mn-cs"/>
                        </a:rPr>
                        <a:t> </a:t>
                      </a:r>
                      <a:endParaRPr lang="en-US" sz="1400" kern="1200" dirty="0" smtClean="0">
                        <a:solidFill>
                          <a:schemeClr val="dk1"/>
                        </a:solidFill>
                        <a:latin typeface="+mn-lt"/>
                        <a:ea typeface="+mn-ea"/>
                        <a:cs typeface="+mn-cs"/>
                      </a:endParaRPr>
                    </a:p>
                    <a:p>
                      <a:r>
                        <a:rPr lang="en-US" sz="1400" kern="1200" dirty="0" smtClean="0">
                          <a:solidFill>
                            <a:schemeClr val="dk1"/>
                          </a:solidFill>
                          <a:latin typeface="+mn-lt"/>
                          <a:ea typeface="+mn-ea"/>
                          <a:cs typeface="+mn-cs"/>
                        </a:rPr>
                        <a:t> 95865868</a:t>
                      </a:r>
                      <a:endParaRPr lang="nb-NO" sz="1400" dirty="0"/>
                    </a:p>
                  </a:txBody>
                  <a:tcPr/>
                </a:tc>
              </a:tr>
              <a:tr h="370840">
                <a:tc>
                  <a:txBody>
                    <a:bodyPr/>
                    <a:lstStyle/>
                    <a:p>
                      <a:r>
                        <a:rPr lang="nb-NO" sz="1400" dirty="0" smtClean="0"/>
                        <a:t>Sekretær</a:t>
                      </a:r>
                      <a:endParaRPr lang="nb-NO" sz="1400" dirty="0"/>
                    </a:p>
                  </a:txBody>
                  <a:tcPr/>
                </a:tc>
                <a:tc>
                  <a:txBody>
                    <a:bodyPr/>
                    <a:lstStyle/>
                    <a:p>
                      <a:r>
                        <a:rPr lang="nb-NO" sz="1400" dirty="0" smtClean="0"/>
                        <a:t>Hanne Kvikne Furberg</a:t>
                      </a:r>
                      <a:endParaRPr lang="nb-NO" sz="1400" dirty="0"/>
                    </a:p>
                  </a:txBody>
                  <a:tcPr/>
                </a:tc>
                <a:tc>
                  <a:txBody>
                    <a:bodyPr/>
                    <a:lstStyle/>
                    <a:p>
                      <a:r>
                        <a:rPr lang="en-US" sz="1400" kern="1200" dirty="0" smtClean="0">
                          <a:solidFill>
                            <a:schemeClr val="dk1"/>
                          </a:solidFill>
                          <a:latin typeface="+mn-lt"/>
                          <a:ea typeface="+mn-ea"/>
                          <a:cs typeface="+mn-cs"/>
                          <a:hlinkClick r:id="rId6"/>
                        </a:rPr>
                        <a:t>hanne.furberg@gmail.com</a:t>
                      </a:r>
                      <a:r>
                        <a:rPr lang="en-US" sz="1400" kern="1200" dirty="0" smtClean="0">
                          <a:solidFill>
                            <a:schemeClr val="dk1"/>
                          </a:solidFill>
                          <a:latin typeface="+mn-lt"/>
                          <a:ea typeface="+mn-ea"/>
                          <a:cs typeface="+mn-cs"/>
                        </a:rPr>
                        <a:t> </a:t>
                      </a:r>
                    </a:p>
                    <a:p>
                      <a:r>
                        <a:rPr lang="en-US" sz="1400" kern="1200" dirty="0" smtClean="0">
                          <a:solidFill>
                            <a:schemeClr val="dk1"/>
                          </a:solidFill>
                          <a:latin typeface="+mn-lt"/>
                          <a:ea typeface="+mn-ea"/>
                          <a:cs typeface="+mn-cs"/>
                        </a:rPr>
                        <a:t>41478142  </a:t>
                      </a:r>
                    </a:p>
                  </a:txBody>
                  <a:tcPr/>
                </a:tc>
              </a:tr>
              <a:tr h="370840">
                <a:tc>
                  <a:txBody>
                    <a:bodyPr/>
                    <a:lstStyle/>
                    <a:p>
                      <a:r>
                        <a:rPr lang="nb-NO" sz="1400" dirty="0" smtClean="0"/>
                        <a:t>Styremedlem</a:t>
                      </a:r>
                      <a:endParaRPr lang="nb-NO" sz="1400" dirty="0"/>
                    </a:p>
                  </a:txBody>
                  <a:tcPr/>
                </a:tc>
                <a:tc>
                  <a:txBody>
                    <a:bodyPr/>
                    <a:lstStyle/>
                    <a:p>
                      <a:r>
                        <a:rPr lang="nb-NO" sz="1400" dirty="0" smtClean="0"/>
                        <a:t>Stig Strand</a:t>
                      </a:r>
                      <a:endParaRPr lang="nb-NO" sz="1400" dirty="0"/>
                    </a:p>
                  </a:txBody>
                  <a:tcPr/>
                </a:tc>
                <a:tc>
                  <a:txBody>
                    <a:bodyPr/>
                    <a:lstStyle/>
                    <a:p>
                      <a:r>
                        <a:rPr lang="nb-NO" sz="1400" kern="1200" dirty="0" smtClean="0">
                          <a:solidFill>
                            <a:schemeClr val="dk1"/>
                          </a:solidFill>
                          <a:latin typeface="+mn-lt"/>
                          <a:ea typeface="+mn-ea"/>
                          <a:cs typeface="+mn-cs"/>
                        </a:rPr>
                        <a:t> </a:t>
                      </a:r>
                      <a:r>
                        <a:rPr lang="en-US" sz="1400" b="0" kern="1200" dirty="0" smtClean="0">
                          <a:solidFill>
                            <a:schemeClr val="dk1"/>
                          </a:solidFill>
                          <a:latin typeface="+mn-lt"/>
                          <a:ea typeface="+mn-ea"/>
                          <a:cs typeface="+mn-cs"/>
                          <a:hlinkClick r:id="rId7"/>
                        </a:rPr>
                        <a:t>ststrand@broadpark.no</a:t>
                      </a:r>
                      <a:r>
                        <a:rPr lang="en-US" sz="1400" b="0" kern="1200" baseline="0" dirty="0" smtClean="0">
                          <a:solidFill>
                            <a:schemeClr val="dk1"/>
                          </a:solidFill>
                          <a:latin typeface="+mn-lt"/>
                          <a:ea typeface="+mn-ea"/>
                          <a:cs typeface="+mn-cs"/>
                        </a:rPr>
                        <a:t> </a:t>
                      </a:r>
                      <a:endParaRPr lang="en-US" sz="1400" b="0" kern="1200" dirty="0" smtClean="0">
                        <a:solidFill>
                          <a:schemeClr val="dk1"/>
                        </a:solidFill>
                        <a:latin typeface="+mn-lt"/>
                        <a:ea typeface="+mn-ea"/>
                        <a:cs typeface="+mn-cs"/>
                      </a:endParaRPr>
                    </a:p>
                    <a:p>
                      <a:r>
                        <a:rPr lang="en-US" sz="1400" b="0" kern="1200" dirty="0" smtClean="0">
                          <a:solidFill>
                            <a:schemeClr val="dk1"/>
                          </a:solidFill>
                          <a:latin typeface="+mn-lt"/>
                          <a:ea typeface="+mn-ea"/>
                          <a:cs typeface="+mn-cs"/>
                        </a:rPr>
                        <a:t>48038734 </a:t>
                      </a:r>
                      <a:endParaRPr lang="nb-NO" sz="1400" b="0" dirty="0" smtClean="0"/>
                    </a:p>
                  </a:txBody>
                  <a:tcPr/>
                </a:tc>
              </a:tr>
              <a:tr h="370840">
                <a:tc>
                  <a:txBody>
                    <a:bodyPr/>
                    <a:lstStyle/>
                    <a:p>
                      <a:r>
                        <a:rPr lang="nb-NO" sz="1400" dirty="0" err="1" smtClean="0"/>
                        <a:t>Varamedlem</a:t>
                      </a:r>
                      <a:endParaRPr lang="nb-NO" sz="1400" dirty="0"/>
                    </a:p>
                  </a:txBody>
                  <a:tcPr/>
                </a:tc>
                <a:tc>
                  <a:txBody>
                    <a:bodyPr/>
                    <a:lstStyle/>
                    <a:p>
                      <a:r>
                        <a:rPr lang="nb-NO" sz="1400" dirty="0" smtClean="0"/>
                        <a:t>Eivind </a:t>
                      </a:r>
                      <a:r>
                        <a:rPr lang="nb-NO" sz="1400" dirty="0" err="1" smtClean="0"/>
                        <a:t>Bergsmyr</a:t>
                      </a:r>
                      <a:endParaRPr lang="nb-NO" sz="1400" dirty="0"/>
                    </a:p>
                  </a:txBody>
                  <a:tcPr/>
                </a:tc>
                <a:tc>
                  <a:txBody>
                    <a:bodyPr/>
                    <a:lstStyle/>
                    <a:p>
                      <a:r>
                        <a:rPr lang="en-US" sz="1400" kern="1200" dirty="0" err="1" smtClean="0">
                          <a:solidFill>
                            <a:schemeClr val="dk1"/>
                          </a:solidFill>
                          <a:latin typeface="+mn-lt"/>
                          <a:ea typeface="+mn-ea"/>
                          <a:cs typeface="+mn-cs"/>
                          <a:hlinkClick r:id="rId8"/>
                        </a:rPr>
                        <a:t>eivind@bergsmyr.com</a:t>
                      </a:r>
                      <a:endParaRPr lang="en-US" sz="1400" kern="1200" dirty="0" smtClean="0">
                        <a:solidFill>
                          <a:schemeClr val="dk1"/>
                        </a:solidFill>
                        <a:latin typeface="+mn-lt"/>
                        <a:ea typeface="+mn-ea"/>
                        <a:cs typeface="+mn-cs"/>
                      </a:endParaRPr>
                    </a:p>
                    <a:p>
                      <a:r>
                        <a:rPr lang="en-US" sz="1400" kern="1200" dirty="0" smtClean="0">
                          <a:solidFill>
                            <a:schemeClr val="dk1"/>
                          </a:solidFill>
                          <a:latin typeface="+mn-lt"/>
                          <a:ea typeface="+mn-ea"/>
                          <a:cs typeface="+mn-cs"/>
                        </a:rPr>
                        <a:t>92099010 </a:t>
                      </a:r>
                      <a:endParaRPr lang="nb-NO" sz="1400" dirty="0"/>
                    </a:p>
                  </a:txBody>
                  <a:tcPr/>
                </a:tc>
              </a:tr>
              <a:tr h="370840">
                <a:tc>
                  <a:txBody>
                    <a:bodyPr/>
                    <a:lstStyle/>
                    <a:p>
                      <a:r>
                        <a:rPr lang="nb-NO" sz="1400" dirty="0" err="1" smtClean="0"/>
                        <a:t>Varamedlem</a:t>
                      </a:r>
                      <a:endParaRPr lang="nb-NO" sz="1400" dirty="0"/>
                    </a:p>
                  </a:txBody>
                  <a:tcPr/>
                </a:tc>
                <a:tc>
                  <a:txBody>
                    <a:bodyPr/>
                    <a:lstStyle/>
                    <a:p>
                      <a:r>
                        <a:rPr lang="nb-NO" sz="1400" dirty="0" smtClean="0"/>
                        <a:t>Erik Blokkum</a:t>
                      </a:r>
                      <a:endParaRPr lang="nb-NO" sz="1400" dirty="0"/>
                    </a:p>
                  </a:txBody>
                  <a:tcPr/>
                </a:tc>
                <a:tc>
                  <a:txBody>
                    <a:bodyPr/>
                    <a:lstStyle/>
                    <a:p>
                      <a:r>
                        <a:rPr lang="en-US" sz="1400" kern="1200" dirty="0" smtClean="0">
                          <a:solidFill>
                            <a:schemeClr val="dk1"/>
                          </a:solidFill>
                          <a:latin typeface="+mn-lt"/>
                          <a:ea typeface="+mn-ea"/>
                          <a:cs typeface="+mn-cs"/>
                          <a:hlinkClick r:id="rId9"/>
                        </a:rPr>
                        <a:t>erik@blokkum.net</a:t>
                      </a:r>
                      <a:r>
                        <a:rPr lang="en-US" sz="1400" kern="1200" dirty="0" smtClean="0">
                          <a:solidFill>
                            <a:schemeClr val="dk1"/>
                          </a:solidFill>
                          <a:latin typeface="+mn-lt"/>
                          <a:ea typeface="+mn-ea"/>
                          <a:cs typeface="+mn-cs"/>
                        </a:rPr>
                        <a:t> </a:t>
                      </a:r>
                    </a:p>
                    <a:p>
                      <a:r>
                        <a:rPr lang="en-US" sz="1400" kern="1200" dirty="0" smtClean="0">
                          <a:solidFill>
                            <a:schemeClr val="dk1"/>
                          </a:solidFill>
                          <a:latin typeface="+mn-lt"/>
                          <a:ea typeface="+mn-ea"/>
                          <a:cs typeface="+mn-cs"/>
                        </a:rPr>
                        <a:t>90012372</a:t>
                      </a:r>
                    </a:p>
                  </a:txBody>
                  <a:tcPr/>
                </a:tc>
              </a:tr>
            </a:tbl>
          </a:graphicData>
        </a:graphic>
      </p:graphicFrame>
      <p:sp>
        <p:nvSpPr>
          <p:cNvPr id="6" name="TextBox 5"/>
          <p:cNvSpPr txBox="1"/>
          <p:nvPr/>
        </p:nvSpPr>
        <p:spPr>
          <a:xfrm>
            <a:off x="342900" y="5112127"/>
            <a:ext cx="6172200" cy="4339650"/>
          </a:xfrm>
          <a:prstGeom prst="rect">
            <a:avLst/>
          </a:prstGeom>
          <a:noFill/>
        </p:spPr>
        <p:txBody>
          <a:bodyPr wrap="square" rtlCol="0">
            <a:spAutoFit/>
          </a:bodyPr>
          <a:lstStyle/>
          <a:p>
            <a:r>
              <a:rPr lang="nb-NO" sz="2000" b="1" dirty="0" smtClean="0"/>
              <a:t>Medlemskontingent pr. år: </a:t>
            </a:r>
          </a:p>
          <a:p>
            <a:r>
              <a:rPr lang="nb-NO" dirty="0" smtClean="0"/>
              <a:t>Familie: Kr 200</a:t>
            </a:r>
          </a:p>
          <a:p>
            <a:r>
              <a:rPr lang="nb-NO" dirty="0" smtClean="0"/>
              <a:t>Enkeltutøver: Kr 150</a:t>
            </a:r>
          </a:p>
          <a:p>
            <a:endParaRPr lang="nb-NO" dirty="0" smtClean="0"/>
          </a:p>
          <a:p>
            <a:r>
              <a:rPr lang="nb-NO" sz="2000" b="1" dirty="0" smtClean="0"/>
              <a:t>Treningsavgift pr. halvår: </a:t>
            </a:r>
          </a:p>
          <a:p>
            <a:r>
              <a:rPr lang="nb-NO" dirty="0" smtClean="0"/>
              <a:t>10-12 år: Kr 1500</a:t>
            </a:r>
          </a:p>
          <a:p>
            <a:r>
              <a:rPr lang="nb-NO" dirty="0" smtClean="0"/>
              <a:t>13-14 år: Kr 2500</a:t>
            </a:r>
          </a:p>
          <a:p>
            <a:r>
              <a:rPr lang="nb-NO" dirty="0" smtClean="0"/>
              <a:t>15-16 år: Kr 3000</a:t>
            </a:r>
          </a:p>
          <a:p>
            <a:r>
              <a:rPr lang="nb-NO" dirty="0" smtClean="0"/>
              <a:t>Jr-sen: kr 2000 (De betaler skudd </a:t>
            </a:r>
            <a:r>
              <a:rPr lang="nb-NO" smtClean="0"/>
              <a:t>og trener selv)</a:t>
            </a:r>
            <a:endParaRPr lang="nb-NO" dirty="0" smtClean="0"/>
          </a:p>
          <a:p>
            <a:r>
              <a:rPr lang="nb-NO" dirty="0" smtClean="0"/>
              <a:t>Søskenmoderasjon 50%</a:t>
            </a:r>
          </a:p>
          <a:p>
            <a:endParaRPr lang="nb-NO" dirty="0" smtClean="0"/>
          </a:p>
          <a:p>
            <a:r>
              <a:rPr lang="nb-NO" sz="2000" b="1" dirty="0" smtClean="0"/>
              <a:t>Kontonummer: </a:t>
            </a:r>
          </a:p>
          <a:p>
            <a:r>
              <a:rPr lang="nb-NO" dirty="0" smtClean="0"/>
              <a:t>1503.22.46300</a:t>
            </a:r>
          </a:p>
          <a:p>
            <a:endParaRPr lang="nb-NO" dirty="0" smtClean="0"/>
          </a:p>
          <a:p>
            <a:endParaRPr lang="nb-NO" dirty="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11300" y="0"/>
            <a:ext cx="3581400" cy="645584"/>
          </a:xfrm>
        </p:spPr>
        <p:txBody>
          <a:bodyPr>
            <a:normAutofit fontScale="90000"/>
          </a:bodyPr>
          <a:lstStyle/>
          <a:p>
            <a:r>
              <a:rPr lang="nb-NO" sz="2400" dirty="0" smtClean="0"/>
              <a:t>Utvalgene sesongen 2013/14</a:t>
            </a:r>
            <a:endParaRPr lang="nb-NO" sz="2400"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xmlns="" val="4114100254"/>
              </p:ext>
            </p:extLst>
          </p:nvPr>
        </p:nvGraphicFramePr>
        <p:xfrm>
          <a:off x="342900" y="645584"/>
          <a:ext cx="6172200" cy="8925136"/>
        </p:xfrm>
        <a:graphic>
          <a:graphicData uri="http://schemas.openxmlformats.org/drawingml/2006/table">
            <a:tbl>
              <a:tblPr firstRow="1" bandRow="1">
                <a:tableStyleId>{D7AC3CCA-C797-4891-BE02-D94E43425B78}</a:tableStyleId>
              </a:tblPr>
              <a:tblGrid>
                <a:gridCol w="1549400"/>
                <a:gridCol w="2222500"/>
                <a:gridCol w="2400300"/>
              </a:tblGrid>
              <a:tr h="0">
                <a:tc>
                  <a:txBody>
                    <a:bodyPr/>
                    <a:lstStyle/>
                    <a:p>
                      <a:r>
                        <a:rPr lang="nb-NO" sz="1050" dirty="0" err="1" smtClean="0"/>
                        <a:t>Valgkomitee</a:t>
                      </a:r>
                      <a:r>
                        <a:rPr lang="nb-NO" sz="1050" baseline="0" dirty="0" smtClean="0"/>
                        <a:t> </a:t>
                      </a:r>
                      <a:endParaRPr lang="nb-NO" sz="1050" dirty="0"/>
                    </a:p>
                  </a:txBody>
                  <a:tcPr/>
                </a:tc>
                <a:tc>
                  <a:txBody>
                    <a:bodyPr/>
                    <a:lstStyle/>
                    <a:p>
                      <a:r>
                        <a:rPr lang="nb-NO" sz="1050" dirty="0" smtClean="0"/>
                        <a:t>Leder: Liv Løvaas</a:t>
                      </a:r>
                      <a:endParaRPr lang="nb-NO" sz="105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sz="1050" dirty="0" smtClean="0"/>
                        <a:t>liloevaa@online.no</a:t>
                      </a:r>
                      <a:endParaRPr lang="nb-NO" sz="1050" dirty="0"/>
                    </a:p>
                  </a:txBody>
                  <a:tcPr/>
                </a:tc>
              </a:tr>
              <a:tr h="0">
                <a:tc>
                  <a:txBody>
                    <a:bodyPr/>
                    <a:lstStyle/>
                    <a:p>
                      <a:endParaRPr lang="nb-NO" sz="1050"/>
                    </a:p>
                  </a:txBody>
                  <a:tcPr/>
                </a:tc>
                <a:tc>
                  <a:txBody>
                    <a:bodyPr/>
                    <a:lstStyle/>
                    <a:p>
                      <a:r>
                        <a:rPr lang="nb-NO" sz="1050" dirty="0" smtClean="0"/>
                        <a:t>Anne Birgitte Sandnes</a:t>
                      </a:r>
                      <a:endParaRPr lang="nb-NO" sz="1050" dirty="0"/>
                    </a:p>
                  </a:txBody>
                  <a:tcPr/>
                </a:tc>
                <a:tc>
                  <a:txBody>
                    <a:bodyPr/>
                    <a:lstStyle/>
                    <a:p>
                      <a:endParaRPr lang="nb-NO" sz="1050" dirty="0"/>
                    </a:p>
                  </a:txBody>
                  <a:tcPr/>
                </a:tc>
              </a:tr>
              <a:tr h="0">
                <a:tc>
                  <a:txBody>
                    <a:bodyPr/>
                    <a:lstStyle/>
                    <a:p>
                      <a:r>
                        <a:rPr lang="nb-NO" sz="1050" b="1" dirty="0" smtClean="0"/>
                        <a:t>Økonomi</a:t>
                      </a:r>
                      <a:endParaRPr lang="nb-NO" sz="1050" b="1" dirty="0"/>
                    </a:p>
                  </a:txBody>
                  <a:tcPr/>
                </a:tc>
                <a:tc>
                  <a:txBody>
                    <a:bodyPr/>
                    <a:lstStyle/>
                    <a:p>
                      <a:r>
                        <a:rPr lang="nb-NO" sz="1050" b="1" dirty="0" smtClean="0"/>
                        <a:t>Heidi </a:t>
                      </a:r>
                      <a:r>
                        <a:rPr lang="nb-NO" sz="1050" b="1" dirty="0" err="1" smtClean="0"/>
                        <a:t>Brurok</a:t>
                      </a:r>
                      <a:endParaRPr lang="nb-NO" sz="1050" b="1" dirty="0"/>
                    </a:p>
                  </a:txBody>
                  <a:tcPr/>
                </a:tc>
                <a:tc>
                  <a:txBody>
                    <a:bodyPr/>
                    <a:lstStyle/>
                    <a:p>
                      <a:r>
                        <a:rPr lang="nb-NO" sz="1050" b="1" dirty="0" err="1" smtClean="0"/>
                        <a:t>hbrurok@me.com</a:t>
                      </a:r>
                      <a:endParaRPr lang="nb-NO" sz="1050" b="1" dirty="0"/>
                    </a:p>
                  </a:txBody>
                  <a:tcPr/>
                </a:tc>
              </a:tr>
              <a:tr h="205740">
                <a:tc>
                  <a:txBody>
                    <a:bodyPr/>
                    <a:lstStyle/>
                    <a:p>
                      <a:endParaRPr lang="nb-NO" sz="1050" dirty="0"/>
                    </a:p>
                  </a:txBody>
                  <a:tcPr/>
                </a:tc>
                <a:tc>
                  <a:txBody>
                    <a:bodyPr/>
                    <a:lstStyle/>
                    <a:p>
                      <a:r>
                        <a:rPr lang="nb-NO" sz="1050" dirty="0" smtClean="0"/>
                        <a:t>Roger </a:t>
                      </a:r>
                      <a:r>
                        <a:rPr lang="nb-NO" sz="1050" dirty="0" err="1" smtClean="0"/>
                        <a:t>Kaasbøll</a:t>
                      </a:r>
                      <a:endParaRPr lang="nb-NO" sz="1050" dirty="0"/>
                    </a:p>
                  </a:txBody>
                  <a:tcPr/>
                </a:tc>
                <a:tc>
                  <a:txBody>
                    <a:bodyPr/>
                    <a:lstStyle/>
                    <a:p>
                      <a:endParaRPr lang="nb-NO" sz="1050" dirty="0"/>
                    </a:p>
                  </a:txBody>
                  <a:tcPr/>
                </a:tc>
              </a:tr>
              <a:tr h="205740">
                <a:tc>
                  <a:txBody>
                    <a:bodyPr/>
                    <a:lstStyle/>
                    <a:p>
                      <a:endParaRPr lang="nb-NO" sz="1050" dirty="0"/>
                    </a:p>
                  </a:txBody>
                  <a:tcPr/>
                </a:tc>
                <a:tc>
                  <a:txBody>
                    <a:bodyPr/>
                    <a:lstStyle/>
                    <a:p>
                      <a:r>
                        <a:rPr lang="nb-NO" sz="1050" dirty="0" smtClean="0"/>
                        <a:t>Per Ivar </a:t>
                      </a:r>
                      <a:r>
                        <a:rPr lang="nb-NO" sz="1050" dirty="0" err="1" smtClean="0"/>
                        <a:t>Karstad</a:t>
                      </a:r>
                      <a:endParaRPr lang="nb-NO" sz="1050" dirty="0"/>
                    </a:p>
                  </a:txBody>
                  <a:tcPr/>
                </a:tc>
                <a:tc>
                  <a:txBody>
                    <a:bodyPr/>
                    <a:lstStyle/>
                    <a:p>
                      <a:endParaRPr lang="nb-NO" sz="1050" dirty="0"/>
                    </a:p>
                  </a:txBody>
                  <a:tcPr/>
                </a:tc>
              </a:tr>
              <a:tr h="266700">
                <a:tc>
                  <a:txBody>
                    <a:bodyPr/>
                    <a:lstStyle/>
                    <a:p>
                      <a:r>
                        <a:rPr lang="nb-NO" sz="1050" b="1" dirty="0" smtClean="0"/>
                        <a:t>Sportslig</a:t>
                      </a:r>
                      <a:endParaRPr lang="nb-NO" sz="1050" b="1" dirty="0"/>
                    </a:p>
                  </a:txBody>
                  <a:tcPr/>
                </a:tc>
                <a:tc>
                  <a:txBody>
                    <a:bodyPr/>
                    <a:lstStyle/>
                    <a:p>
                      <a:r>
                        <a:rPr lang="nb-NO" sz="1050" b="1" dirty="0" smtClean="0"/>
                        <a:t>Ove</a:t>
                      </a:r>
                      <a:r>
                        <a:rPr lang="nb-NO" sz="1050" b="1" baseline="0" dirty="0" smtClean="0"/>
                        <a:t> Mjønes</a:t>
                      </a:r>
                      <a:endParaRPr lang="nb-NO" sz="1050" b="1" dirty="0"/>
                    </a:p>
                  </a:txBody>
                  <a:tcPr/>
                </a:tc>
                <a:tc>
                  <a:txBody>
                    <a:bodyPr/>
                    <a:lstStyle/>
                    <a:p>
                      <a:r>
                        <a:rPr lang="nb-NO" sz="1050" b="1" dirty="0" err="1" smtClean="0"/>
                        <a:t>omjoenes@online.no</a:t>
                      </a:r>
                      <a:endParaRPr lang="nb-NO" sz="1050" b="1" dirty="0"/>
                    </a:p>
                  </a:txBody>
                  <a:tcPr/>
                </a:tc>
              </a:tr>
              <a:tr h="292100">
                <a:tc>
                  <a:txBody>
                    <a:bodyPr/>
                    <a:lstStyle/>
                    <a:p>
                      <a:endParaRPr lang="nb-NO" sz="1050"/>
                    </a:p>
                  </a:txBody>
                  <a:tcPr/>
                </a:tc>
                <a:tc>
                  <a:txBody>
                    <a:bodyPr/>
                    <a:lstStyle/>
                    <a:p>
                      <a:r>
                        <a:rPr lang="nb-NO" sz="1050" dirty="0" smtClean="0"/>
                        <a:t>Tor Jacob Gunnes</a:t>
                      </a:r>
                      <a:endParaRPr lang="nb-NO" sz="1050" dirty="0"/>
                    </a:p>
                  </a:txBody>
                  <a:tcPr/>
                </a:tc>
                <a:tc>
                  <a:txBody>
                    <a:bodyPr/>
                    <a:lstStyle/>
                    <a:p>
                      <a:r>
                        <a:rPr lang="nb-NO" sz="1050" dirty="0" err="1" smtClean="0"/>
                        <a:t>tjgunnes@gmail.com</a:t>
                      </a:r>
                      <a:endParaRPr lang="nb-NO" sz="1050" dirty="0"/>
                    </a:p>
                  </a:txBody>
                  <a:tcPr/>
                </a:tc>
              </a:tr>
              <a:tr h="165100">
                <a:tc>
                  <a:txBody>
                    <a:bodyPr/>
                    <a:lstStyle/>
                    <a:p>
                      <a:endParaRPr lang="nb-NO" sz="1050"/>
                    </a:p>
                  </a:txBody>
                  <a:tcPr/>
                </a:tc>
                <a:tc>
                  <a:txBody>
                    <a:bodyPr/>
                    <a:lstStyle/>
                    <a:p>
                      <a:r>
                        <a:rPr lang="nb-NO" sz="1050" dirty="0" smtClean="0"/>
                        <a:t>Sveinung Hestad Strand</a:t>
                      </a:r>
                      <a:endParaRPr lang="nb-NO" sz="1050" dirty="0"/>
                    </a:p>
                  </a:txBody>
                  <a:tcPr/>
                </a:tc>
                <a:tc>
                  <a:txBody>
                    <a:bodyPr/>
                    <a:lstStyle/>
                    <a:p>
                      <a:endParaRPr lang="nb-NO" sz="1050" dirty="0"/>
                    </a:p>
                  </a:txBody>
                  <a:tcPr/>
                </a:tc>
              </a:tr>
              <a:tr h="0">
                <a:tc>
                  <a:txBody>
                    <a:bodyPr/>
                    <a:lstStyle/>
                    <a:p>
                      <a:endParaRPr lang="nb-NO" sz="1050"/>
                    </a:p>
                  </a:txBody>
                  <a:tcPr/>
                </a:tc>
                <a:tc>
                  <a:txBody>
                    <a:bodyPr/>
                    <a:lstStyle/>
                    <a:p>
                      <a:endParaRPr lang="nb-NO" sz="1050" dirty="0"/>
                    </a:p>
                  </a:txBody>
                  <a:tcPr/>
                </a:tc>
                <a:tc>
                  <a:txBody>
                    <a:bodyPr/>
                    <a:lstStyle/>
                    <a:p>
                      <a:endParaRPr lang="nb-NO" sz="1050" dirty="0"/>
                    </a:p>
                  </a:txBody>
                  <a:tcPr/>
                </a:tc>
              </a:tr>
              <a:tr h="203200">
                <a:tc>
                  <a:txBody>
                    <a:bodyPr/>
                    <a:lstStyle/>
                    <a:p>
                      <a:endParaRPr lang="nb-NO" sz="1050"/>
                    </a:p>
                  </a:txBody>
                  <a:tcPr/>
                </a:tc>
                <a:tc>
                  <a:txBody>
                    <a:bodyPr/>
                    <a:lstStyle/>
                    <a:p>
                      <a:r>
                        <a:rPr lang="nb-NO" sz="1050" dirty="0" smtClean="0"/>
                        <a:t>Eirik Sandnes (</a:t>
                      </a:r>
                      <a:r>
                        <a:rPr lang="nb-NO" sz="1050" dirty="0" err="1" smtClean="0"/>
                        <a:t>løperrepr</a:t>
                      </a:r>
                      <a:r>
                        <a:rPr lang="nb-NO" sz="1050" dirty="0" smtClean="0"/>
                        <a:t>)</a:t>
                      </a:r>
                      <a:endParaRPr lang="nb-NO" sz="1050" dirty="0"/>
                    </a:p>
                  </a:txBody>
                  <a:tcPr/>
                </a:tc>
                <a:tc>
                  <a:txBody>
                    <a:bodyPr/>
                    <a:lstStyle/>
                    <a:p>
                      <a:endParaRPr lang="nb-NO" sz="1050" dirty="0"/>
                    </a:p>
                  </a:txBody>
                  <a:tcPr/>
                </a:tc>
              </a:tr>
              <a:tr h="177800">
                <a:tc>
                  <a:txBody>
                    <a:bodyPr/>
                    <a:lstStyle/>
                    <a:p>
                      <a:endParaRPr lang="nb-NO" sz="1050"/>
                    </a:p>
                  </a:txBody>
                  <a:tcPr/>
                </a:tc>
                <a:tc>
                  <a:txBody>
                    <a:bodyPr/>
                    <a:lstStyle/>
                    <a:p>
                      <a:r>
                        <a:rPr lang="nb-NO" sz="1050" dirty="0" smtClean="0"/>
                        <a:t>Marte Løvaas Søvik (løperrepr)</a:t>
                      </a:r>
                      <a:endParaRPr lang="nb-NO" sz="1050" dirty="0"/>
                    </a:p>
                  </a:txBody>
                  <a:tcPr/>
                </a:tc>
                <a:tc>
                  <a:txBody>
                    <a:bodyPr/>
                    <a:lstStyle/>
                    <a:p>
                      <a:endParaRPr lang="nb-NO" sz="1050" dirty="0"/>
                    </a:p>
                  </a:txBody>
                  <a:tcPr/>
                </a:tc>
              </a:tr>
              <a:tr h="203200">
                <a:tc>
                  <a:txBody>
                    <a:bodyPr/>
                    <a:lstStyle/>
                    <a:p>
                      <a:endParaRPr lang="nb-NO" sz="1050"/>
                    </a:p>
                  </a:txBody>
                  <a:tcPr/>
                </a:tc>
                <a:tc>
                  <a:txBody>
                    <a:bodyPr/>
                    <a:lstStyle/>
                    <a:p>
                      <a:r>
                        <a:rPr lang="nb-NO" sz="1050" dirty="0" smtClean="0"/>
                        <a:t>Jørgen </a:t>
                      </a:r>
                      <a:r>
                        <a:rPr lang="nb-NO" sz="1050" dirty="0" err="1" smtClean="0"/>
                        <a:t>Blokkum</a:t>
                      </a:r>
                      <a:r>
                        <a:rPr lang="nb-NO" sz="1050" dirty="0" smtClean="0"/>
                        <a:t> (</a:t>
                      </a:r>
                      <a:r>
                        <a:rPr lang="nb-NO" sz="1050" dirty="0" err="1" smtClean="0"/>
                        <a:t>løperrepr</a:t>
                      </a:r>
                      <a:r>
                        <a:rPr lang="nb-NO" sz="1050" dirty="0" smtClean="0"/>
                        <a:t>)</a:t>
                      </a:r>
                      <a:endParaRPr lang="nb-NO" sz="1050" dirty="0"/>
                    </a:p>
                  </a:txBody>
                  <a:tcPr/>
                </a:tc>
                <a:tc>
                  <a:txBody>
                    <a:bodyPr/>
                    <a:lstStyle/>
                    <a:p>
                      <a:r>
                        <a:rPr lang="en-US" sz="1050" kern="1200" dirty="0" smtClean="0">
                          <a:solidFill>
                            <a:schemeClr val="dk1"/>
                          </a:solidFill>
                          <a:latin typeface="+mn-lt"/>
                          <a:ea typeface="+mn-ea"/>
                          <a:cs typeface="+mn-cs"/>
                        </a:rPr>
                        <a:t>blokkum94@hotmail.com </a:t>
                      </a:r>
                      <a:endParaRPr lang="nb-NO" sz="1050" dirty="0"/>
                    </a:p>
                  </a:txBody>
                  <a:tcPr/>
                </a:tc>
              </a:tr>
              <a:tr h="254000">
                <a:tc>
                  <a:txBody>
                    <a:bodyPr/>
                    <a:lstStyle/>
                    <a:p>
                      <a:r>
                        <a:rPr lang="nb-NO" sz="1050" b="1" dirty="0" smtClean="0"/>
                        <a:t>Arrangement</a:t>
                      </a:r>
                      <a:endParaRPr lang="nb-NO" sz="1050" b="1" dirty="0"/>
                    </a:p>
                  </a:txBody>
                  <a:tcPr/>
                </a:tc>
                <a:tc>
                  <a:txBody>
                    <a:bodyPr/>
                    <a:lstStyle/>
                    <a:p>
                      <a:r>
                        <a:rPr lang="nb-NO" sz="1050" b="1" dirty="0" smtClean="0"/>
                        <a:t>Leder: Jørgen Sandnes</a:t>
                      </a:r>
                      <a:endParaRPr lang="nb-NO" sz="1050" b="1" dirty="0"/>
                    </a:p>
                  </a:txBody>
                  <a:tcPr/>
                </a:tc>
                <a:tc>
                  <a:txBody>
                    <a:bodyPr/>
                    <a:lstStyle/>
                    <a:p>
                      <a:r>
                        <a:rPr lang="nb-NO" sz="1050" b="1" dirty="0" smtClean="0"/>
                        <a:t>jirgen@online.no</a:t>
                      </a:r>
                      <a:endParaRPr lang="nb-NO" sz="1050" b="1" dirty="0"/>
                    </a:p>
                  </a:txBody>
                  <a:tcPr/>
                </a:tc>
              </a:tr>
              <a:tr h="208280">
                <a:tc>
                  <a:txBody>
                    <a:bodyPr/>
                    <a:lstStyle/>
                    <a:p>
                      <a:endParaRPr lang="nb-NO" sz="1050" dirty="0"/>
                    </a:p>
                  </a:txBody>
                  <a:tcPr/>
                </a:tc>
                <a:tc>
                  <a:txBody>
                    <a:bodyPr/>
                    <a:lstStyle/>
                    <a:p>
                      <a:r>
                        <a:rPr lang="nb-NO" sz="1050" dirty="0" smtClean="0"/>
                        <a:t>Mette Eid Løvås (rennkontor)</a:t>
                      </a:r>
                      <a:endParaRPr lang="nb-NO" sz="1050" dirty="0"/>
                    </a:p>
                  </a:txBody>
                  <a:tcPr/>
                </a:tc>
                <a:tc>
                  <a:txBody>
                    <a:bodyPr/>
                    <a:lstStyle/>
                    <a:p>
                      <a:endParaRPr lang="nb-NO" sz="1050" dirty="0"/>
                    </a:p>
                  </a:txBody>
                  <a:tcPr/>
                </a:tc>
              </a:tr>
              <a:tr h="213360">
                <a:tc>
                  <a:txBody>
                    <a:bodyPr/>
                    <a:lstStyle/>
                    <a:p>
                      <a:endParaRPr lang="nb-NO" sz="1050"/>
                    </a:p>
                  </a:txBody>
                  <a:tcPr/>
                </a:tc>
                <a:tc>
                  <a:txBody>
                    <a:bodyPr/>
                    <a:lstStyle/>
                    <a:p>
                      <a:r>
                        <a:rPr lang="nb-NO" sz="1050" dirty="0" smtClean="0"/>
                        <a:t>Tone Langen (påmelding)</a:t>
                      </a:r>
                      <a:endParaRPr lang="nb-NO" sz="1050" dirty="0"/>
                    </a:p>
                  </a:txBody>
                  <a:tcPr/>
                </a:tc>
                <a:tc>
                  <a:txBody>
                    <a:bodyPr/>
                    <a:lstStyle/>
                    <a:p>
                      <a:r>
                        <a:rPr lang="en-US" sz="1050" kern="1200" dirty="0" err="1" smtClean="0">
                          <a:solidFill>
                            <a:schemeClr val="dk1"/>
                          </a:solidFill>
                          <a:latin typeface="+mn-lt"/>
                          <a:ea typeface="+mn-ea"/>
                          <a:cs typeface="+mn-cs"/>
                        </a:rPr>
                        <a:t>tonelangen@live.no</a:t>
                      </a:r>
                      <a:r>
                        <a:rPr lang="en-US" sz="1050" kern="1200" dirty="0" smtClean="0">
                          <a:solidFill>
                            <a:schemeClr val="dk1"/>
                          </a:solidFill>
                          <a:latin typeface="+mn-lt"/>
                          <a:ea typeface="+mn-ea"/>
                          <a:cs typeface="+mn-cs"/>
                        </a:rPr>
                        <a:t> </a:t>
                      </a:r>
                      <a:endParaRPr lang="nb-NO" sz="1050" dirty="0"/>
                    </a:p>
                  </a:txBody>
                  <a:tcPr/>
                </a:tc>
              </a:tr>
              <a:tr h="231140">
                <a:tc>
                  <a:txBody>
                    <a:bodyPr/>
                    <a:lstStyle/>
                    <a:p>
                      <a:endParaRPr lang="nb-NO" sz="1050"/>
                    </a:p>
                  </a:txBody>
                  <a:tcPr/>
                </a:tc>
                <a:tc>
                  <a:txBody>
                    <a:bodyPr/>
                    <a:lstStyle/>
                    <a:p>
                      <a:r>
                        <a:rPr lang="nb-NO" sz="1050" dirty="0" smtClean="0"/>
                        <a:t>Jorunn B. Søraker (bevertning)</a:t>
                      </a:r>
                      <a:endParaRPr lang="nb-NO" sz="1050" dirty="0"/>
                    </a:p>
                  </a:txBody>
                  <a:tcPr/>
                </a:tc>
                <a:tc>
                  <a:txBody>
                    <a:bodyPr/>
                    <a:lstStyle/>
                    <a:p>
                      <a:endParaRPr lang="nb-NO" sz="1050" dirty="0"/>
                    </a:p>
                  </a:txBody>
                  <a:tcPr/>
                </a:tc>
              </a:tr>
              <a:tr h="223520">
                <a:tc>
                  <a:txBody>
                    <a:bodyPr/>
                    <a:lstStyle/>
                    <a:p>
                      <a:endParaRPr lang="nb-NO" sz="1050"/>
                    </a:p>
                  </a:txBody>
                  <a:tcPr/>
                </a:tc>
                <a:tc>
                  <a:txBody>
                    <a:bodyPr/>
                    <a:lstStyle/>
                    <a:p>
                      <a:r>
                        <a:rPr lang="nb-NO" sz="1050" dirty="0" smtClean="0"/>
                        <a:t>Toril</a:t>
                      </a:r>
                      <a:r>
                        <a:rPr lang="nb-NO" sz="1050" baseline="0" dirty="0" smtClean="0"/>
                        <a:t> Haugen </a:t>
                      </a:r>
                      <a:r>
                        <a:rPr lang="nb-NO" sz="1050" dirty="0" smtClean="0"/>
                        <a:t>(bevertning)</a:t>
                      </a:r>
                      <a:endParaRPr lang="nb-NO" sz="1050" dirty="0"/>
                    </a:p>
                  </a:txBody>
                  <a:tcPr/>
                </a:tc>
                <a:tc>
                  <a:txBody>
                    <a:bodyPr/>
                    <a:lstStyle/>
                    <a:p>
                      <a:endParaRPr lang="nb-NO" sz="1050" dirty="0"/>
                    </a:p>
                  </a:txBody>
                  <a:tcPr/>
                </a:tc>
              </a:tr>
              <a:tr h="228600">
                <a:tc>
                  <a:txBody>
                    <a:bodyPr/>
                    <a:lstStyle/>
                    <a:p>
                      <a:endParaRPr lang="nb-NO" sz="1050"/>
                    </a:p>
                  </a:txBody>
                  <a:tcPr/>
                </a:tc>
                <a:tc>
                  <a:txBody>
                    <a:bodyPr/>
                    <a:lstStyle/>
                    <a:p>
                      <a:r>
                        <a:rPr lang="nb-NO" sz="1050" dirty="0" smtClean="0"/>
                        <a:t>Ivar Olsen (standplass)</a:t>
                      </a:r>
                      <a:endParaRPr lang="nb-NO" sz="1050" dirty="0"/>
                    </a:p>
                  </a:txBody>
                  <a:tcPr/>
                </a:tc>
                <a:tc>
                  <a:txBody>
                    <a:bodyPr/>
                    <a:lstStyle/>
                    <a:p>
                      <a:endParaRPr lang="nb-NO" sz="1050" dirty="0"/>
                    </a:p>
                  </a:txBody>
                  <a:tcPr/>
                </a:tc>
              </a:tr>
              <a:tr h="0">
                <a:tc>
                  <a:txBody>
                    <a:bodyPr/>
                    <a:lstStyle/>
                    <a:p>
                      <a:endParaRPr lang="nb-NO" sz="1050"/>
                    </a:p>
                  </a:txBody>
                  <a:tcPr/>
                </a:tc>
                <a:tc>
                  <a:txBody>
                    <a:bodyPr/>
                    <a:lstStyle/>
                    <a:p>
                      <a:r>
                        <a:rPr lang="nb-NO" sz="1050" dirty="0" smtClean="0"/>
                        <a:t>Even Selnes</a:t>
                      </a:r>
                      <a:r>
                        <a:rPr lang="nb-NO" sz="1050" baseline="0" dirty="0" smtClean="0"/>
                        <a:t> </a:t>
                      </a:r>
                      <a:r>
                        <a:rPr lang="nb-NO" sz="1050" dirty="0" smtClean="0"/>
                        <a:t>(tidtaking/nettverk)</a:t>
                      </a:r>
                      <a:endParaRPr lang="nb-NO" sz="1050" dirty="0"/>
                    </a:p>
                  </a:txBody>
                  <a:tcPr/>
                </a:tc>
                <a:tc>
                  <a:txBody>
                    <a:bodyPr/>
                    <a:lstStyle/>
                    <a:p>
                      <a:endParaRPr lang="nb-NO" sz="1050" dirty="0"/>
                    </a:p>
                  </a:txBody>
                  <a:tcPr/>
                </a:tc>
              </a:tr>
              <a:tr h="175260">
                <a:tc>
                  <a:txBody>
                    <a:bodyPr/>
                    <a:lstStyle/>
                    <a:p>
                      <a:endParaRPr lang="nb-NO" sz="1050"/>
                    </a:p>
                  </a:txBody>
                  <a:tcPr/>
                </a:tc>
                <a:tc>
                  <a:txBody>
                    <a:bodyPr/>
                    <a:lstStyle/>
                    <a:p>
                      <a:r>
                        <a:rPr lang="nb-NO" sz="1050" dirty="0" smtClean="0"/>
                        <a:t>Erik og Ola Jølle (løyper)</a:t>
                      </a:r>
                      <a:endParaRPr lang="nb-NO" sz="1050" dirty="0"/>
                    </a:p>
                  </a:txBody>
                  <a:tcPr/>
                </a:tc>
                <a:tc>
                  <a:txBody>
                    <a:bodyPr/>
                    <a:lstStyle/>
                    <a:p>
                      <a:r>
                        <a:rPr lang="en-US" sz="1050" kern="1200" dirty="0" err="1" smtClean="0">
                          <a:solidFill>
                            <a:schemeClr val="dk1"/>
                          </a:solidFill>
                          <a:latin typeface="+mn-lt"/>
                          <a:ea typeface="+mn-ea"/>
                          <a:cs typeface="+mn-cs"/>
                        </a:rPr>
                        <a:t>olajoel@online.no</a:t>
                      </a:r>
                      <a:r>
                        <a:rPr lang="en-US" sz="1050" kern="1200" dirty="0" smtClean="0">
                          <a:solidFill>
                            <a:schemeClr val="dk1"/>
                          </a:solidFill>
                          <a:latin typeface="+mn-lt"/>
                          <a:ea typeface="+mn-ea"/>
                          <a:cs typeface="+mn-cs"/>
                        </a:rPr>
                        <a:t> </a:t>
                      </a:r>
                      <a:endParaRPr lang="en-US" sz="1800" kern="1200" dirty="0" smtClean="0">
                        <a:solidFill>
                          <a:schemeClr val="dk1"/>
                        </a:solidFill>
                        <a:latin typeface="+mn-lt"/>
                        <a:ea typeface="+mn-ea"/>
                        <a:cs typeface="+mn-cs"/>
                      </a:endParaRPr>
                    </a:p>
                  </a:txBody>
                  <a:tcPr/>
                </a:tc>
              </a:tr>
              <a:tr h="205740">
                <a:tc>
                  <a:txBody>
                    <a:bodyPr/>
                    <a:lstStyle/>
                    <a:p>
                      <a:endParaRPr lang="nb-NO" sz="1050"/>
                    </a:p>
                  </a:txBody>
                  <a:tcPr/>
                </a:tc>
                <a:tc>
                  <a:txBody>
                    <a:bodyPr/>
                    <a:lstStyle/>
                    <a:p>
                      <a:r>
                        <a:rPr lang="nb-NO" sz="1050" dirty="0" smtClean="0"/>
                        <a:t>Asbjørn Langen (stadion)</a:t>
                      </a:r>
                      <a:endParaRPr lang="nb-NO" sz="1050" dirty="0"/>
                    </a:p>
                  </a:txBody>
                  <a:tcPr/>
                </a:tc>
                <a:tc>
                  <a:txBody>
                    <a:bodyPr/>
                    <a:lstStyle/>
                    <a:p>
                      <a:r>
                        <a:rPr lang="en-US" sz="1050" kern="1200" dirty="0" err="1" smtClean="0">
                          <a:solidFill>
                            <a:schemeClr val="dk1"/>
                          </a:solidFill>
                          <a:latin typeface="+mn-lt"/>
                          <a:ea typeface="+mn-ea"/>
                          <a:cs typeface="+mn-cs"/>
                        </a:rPr>
                        <a:t>asbjorn.langen@melhus.kommune.no</a:t>
                      </a:r>
                      <a:endParaRPr lang="nb-NO" sz="1050" dirty="0"/>
                    </a:p>
                  </a:txBody>
                  <a:tcPr/>
                </a:tc>
              </a:tr>
              <a:tr h="223520">
                <a:tc>
                  <a:txBody>
                    <a:bodyPr/>
                    <a:lstStyle/>
                    <a:p>
                      <a:endParaRPr lang="nb-NO" sz="1050"/>
                    </a:p>
                  </a:txBody>
                  <a:tcPr/>
                </a:tc>
                <a:tc>
                  <a:txBody>
                    <a:bodyPr/>
                    <a:lstStyle/>
                    <a:p>
                      <a:r>
                        <a:rPr lang="nb-NO" sz="1050" dirty="0" smtClean="0"/>
                        <a:t>Tommen </a:t>
                      </a:r>
                      <a:r>
                        <a:rPr lang="nb-NO" sz="1050" dirty="0" err="1" smtClean="0"/>
                        <a:t>Klevstad</a:t>
                      </a:r>
                      <a:r>
                        <a:rPr lang="nb-NO" sz="1050" dirty="0" smtClean="0"/>
                        <a:t> (logistikk)</a:t>
                      </a:r>
                      <a:endParaRPr lang="nb-NO" sz="1050" dirty="0"/>
                    </a:p>
                  </a:txBody>
                  <a:tcPr/>
                </a:tc>
                <a:tc>
                  <a:txBody>
                    <a:bodyPr/>
                    <a:lstStyle/>
                    <a:p>
                      <a:endParaRPr lang="nb-NO" sz="1050" dirty="0"/>
                    </a:p>
                  </a:txBody>
                  <a:tcPr/>
                </a:tc>
              </a:tr>
              <a:tr h="165100">
                <a:tc>
                  <a:txBody>
                    <a:bodyPr/>
                    <a:lstStyle/>
                    <a:p>
                      <a:endParaRPr lang="nb-NO" sz="1050"/>
                    </a:p>
                  </a:txBody>
                  <a:tcPr/>
                </a:tc>
                <a:tc>
                  <a:txBody>
                    <a:bodyPr/>
                    <a:lstStyle/>
                    <a:p>
                      <a:r>
                        <a:rPr lang="nb-NO" sz="1050" dirty="0" smtClean="0"/>
                        <a:t>Fride Olsen (funkjsjonæransvarlig)</a:t>
                      </a:r>
                      <a:endParaRPr lang="nb-NO" sz="1050" dirty="0"/>
                    </a:p>
                  </a:txBody>
                  <a:tcPr/>
                </a:tc>
                <a:tc>
                  <a:txBody>
                    <a:bodyPr/>
                    <a:lstStyle/>
                    <a:p>
                      <a:endParaRPr lang="nb-NO" sz="1050" dirty="0"/>
                    </a:p>
                  </a:txBody>
                  <a:tcPr/>
                </a:tc>
              </a:tr>
              <a:tr h="144780">
                <a:tc>
                  <a:txBody>
                    <a:bodyPr/>
                    <a:lstStyle/>
                    <a:p>
                      <a:endParaRPr lang="nb-NO" sz="1050"/>
                    </a:p>
                  </a:txBody>
                  <a:tcPr/>
                </a:tc>
                <a:tc>
                  <a:txBody>
                    <a:bodyPr/>
                    <a:lstStyle/>
                    <a:p>
                      <a:r>
                        <a:rPr lang="nb-NO" sz="1050" dirty="0" smtClean="0"/>
                        <a:t>Hilde Marit Hauge (premiering)</a:t>
                      </a:r>
                      <a:endParaRPr lang="nb-NO" sz="1050" dirty="0"/>
                    </a:p>
                  </a:txBody>
                  <a:tcPr/>
                </a:tc>
                <a:tc>
                  <a:txBody>
                    <a:bodyPr/>
                    <a:lstStyle/>
                    <a:p>
                      <a:endParaRPr lang="nb-NO" sz="1050" dirty="0"/>
                    </a:p>
                  </a:txBody>
                  <a:tcPr/>
                </a:tc>
              </a:tr>
              <a:tr h="187960">
                <a:tc>
                  <a:txBody>
                    <a:bodyPr/>
                    <a:lstStyle/>
                    <a:p>
                      <a:r>
                        <a:rPr lang="nb-NO" sz="1050" b="1" dirty="0" smtClean="0"/>
                        <a:t>Materiell</a:t>
                      </a:r>
                      <a:endParaRPr lang="nb-NO" sz="1050" b="1" dirty="0"/>
                    </a:p>
                  </a:txBody>
                  <a:tcPr/>
                </a:tc>
                <a:tc>
                  <a:txBody>
                    <a:bodyPr/>
                    <a:lstStyle/>
                    <a:p>
                      <a:r>
                        <a:rPr lang="nb-NO" sz="1050" b="1" dirty="0" smtClean="0">
                          <a:solidFill>
                            <a:schemeClr val="tx1"/>
                          </a:solidFill>
                        </a:rPr>
                        <a:t>Leder: Pål Søraker</a:t>
                      </a:r>
                      <a:endParaRPr lang="nb-NO" sz="1050" b="1" dirty="0">
                        <a:solidFill>
                          <a:schemeClr val="tx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50" b="1" kern="1200" dirty="0" smtClean="0">
                          <a:solidFill>
                            <a:schemeClr val="dk1"/>
                          </a:solidFill>
                          <a:latin typeface="+mn-lt"/>
                          <a:ea typeface="+mn-ea"/>
                          <a:cs typeface="+mn-cs"/>
                        </a:rPr>
                        <a:t>psoraker@broadpark.no </a:t>
                      </a:r>
                      <a:endParaRPr lang="nb-NO" sz="1050" b="1" dirty="0" smtClean="0"/>
                    </a:p>
                  </a:txBody>
                  <a:tcPr/>
                </a:tc>
              </a:tr>
              <a:tr h="154940">
                <a:tc>
                  <a:txBody>
                    <a:bodyPr/>
                    <a:lstStyle/>
                    <a:p>
                      <a:endParaRPr lang="nb-NO" sz="1050" dirty="0"/>
                    </a:p>
                  </a:txBody>
                  <a:tcPr/>
                </a:tc>
                <a:tc>
                  <a:txBody>
                    <a:bodyPr/>
                    <a:lstStyle/>
                    <a:p>
                      <a:r>
                        <a:rPr lang="nb-NO" sz="1050" dirty="0" smtClean="0">
                          <a:solidFill>
                            <a:schemeClr val="tx1"/>
                          </a:solidFill>
                        </a:rPr>
                        <a:t>Asbjørn Langen (nøkler og </a:t>
                      </a:r>
                      <a:r>
                        <a:rPr lang="nb-NO" sz="1050" dirty="0" err="1" smtClean="0">
                          <a:solidFill>
                            <a:schemeClr val="tx1"/>
                          </a:solidFill>
                        </a:rPr>
                        <a:t>ammo</a:t>
                      </a:r>
                      <a:r>
                        <a:rPr lang="nb-NO" sz="1050" dirty="0" smtClean="0">
                          <a:solidFill>
                            <a:schemeClr val="tx1"/>
                          </a:solidFill>
                        </a:rPr>
                        <a:t>)</a:t>
                      </a:r>
                      <a:endParaRPr lang="nb-NO" sz="1050" dirty="0">
                        <a:solidFill>
                          <a:schemeClr val="tx1"/>
                        </a:solidFill>
                      </a:endParaRP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050" kern="1200" dirty="0" err="1" smtClean="0">
                          <a:solidFill>
                            <a:schemeClr val="dk1"/>
                          </a:solidFill>
                          <a:latin typeface="+mn-lt"/>
                          <a:ea typeface="+mn-ea"/>
                          <a:cs typeface="+mn-cs"/>
                        </a:rPr>
                        <a:t>asbjorn.langen@melhus.kommune.no</a:t>
                      </a:r>
                      <a:endParaRPr lang="nb-NO" sz="1050" dirty="0" smtClean="0"/>
                    </a:p>
                  </a:txBody>
                  <a:tcPr/>
                </a:tc>
              </a:tr>
              <a:tr h="180340">
                <a:tc>
                  <a:txBody>
                    <a:bodyPr/>
                    <a:lstStyle/>
                    <a:p>
                      <a:endParaRPr lang="nb-NO" sz="1050"/>
                    </a:p>
                  </a:txBody>
                  <a:tcPr/>
                </a:tc>
                <a:tc>
                  <a:txBody>
                    <a:bodyPr/>
                    <a:lstStyle/>
                    <a:p>
                      <a:r>
                        <a:rPr lang="nb-NO" sz="1050" dirty="0" smtClean="0">
                          <a:solidFill>
                            <a:schemeClr val="tx1"/>
                          </a:solidFill>
                        </a:rPr>
                        <a:t>Lars </a:t>
                      </a:r>
                      <a:r>
                        <a:rPr lang="nb-NO" sz="1050" dirty="0" err="1" smtClean="0">
                          <a:solidFill>
                            <a:schemeClr val="tx1"/>
                          </a:solidFill>
                        </a:rPr>
                        <a:t>Blikra</a:t>
                      </a:r>
                      <a:endParaRPr lang="nb-NO" sz="1050" dirty="0">
                        <a:solidFill>
                          <a:schemeClr val="tx1"/>
                        </a:solidFill>
                      </a:endParaRPr>
                    </a:p>
                  </a:txBody>
                  <a:tcPr/>
                </a:tc>
                <a:tc>
                  <a:txBody>
                    <a:bodyPr/>
                    <a:lstStyle/>
                    <a:p>
                      <a:r>
                        <a:rPr lang="en-US" sz="1050" kern="1200" dirty="0" err="1" smtClean="0">
                          <a:solidFill>
                            <a:schemeClr val="dk1"/>
                          </a:solidFill>
                          <a:latin typeface="+mn-lt"/>
                          <a:ea typeface="+mn-ea"/>
                          <a:cs typeface="+mn-cs"/>
                        </a:rPr>
                        <a:t>l-h-b@online.no</a:t>
                      </a:r>
                      <a:endParaRPr lang="nb-NO" sz="1050" dirty="0"/>
                    </a:p>
                  </a:txBody>
                  <a:tcPr/>
                </a:tc>
              </a:tr>
              <a:tr h="210820">
                <a:tc>
                  <a:txBody>
                    <a:bodyPr/>
                    <a:lstStyle/>
                    <a:p>
                      <a:endParaRPr lang="nb-NO" sz="1050" dirty="0"/>
                    </a:p>
                  </a:txBody>
                  <a:tcPr/>
                </a:tc>
                <a:tc>
                  <a:txBody>
                    <a:bodyPr/>
                    <a:lstStyle/>
                    <a:p>
                      <a:r>
                        <a:rPr lang="nb-NO" sz="1050" dirty="0" smtClean="0">
                          <a:solidFill>
                            <a:schemeClr val="tx1"/>
                          </a:solidFill>
                        </a:rPr>
                        <a:t>Tom</a:t>
                      </a:r>
                      <a:r>
                        <a:rPr lang="nb-NO" sz="1050" baseline="0" dirty="0" smtClean="0">
                          <a:solidFill>
                            <a:schemeClr val="tx1"/>
                          </a:solidFill>
                        </a:rPr>
                        <a:t> Hagen</a:t>
                      </a:r>
                      <a:endParaRPr lang="nb-NO" sz="1050" dirty="0">
                        <a:solidFill>
                          <a:schemeClr val="tx1"/>
                        </a:solidFill>
                      </a:endParaRPr>
                    </a:p>
                  </a:txBody>
                  <a:tcPr/>
                </a:tc>
                <a:tc>
                  <a:txBody>
                    <a:bodyPr/>
                    <a:lstStyle/>
                    <a:p>
                      <a:endParaRPr lang="nb-NO" sz="1050" dirty="0"/>
                    </a:p>
                  </a:txBody>
                  <a:tcPr/>
                </a:tc>
              </a:tr>
              <a:tr h="210820">
                <a:tc>
                  <a:txBody>
                    <a:bodyPr/>
                    <a:lstStyle/>
                    <a:p>
                      <a:endParaRPr lang="nb-NO" sz="105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sz="1050" dirty="0" smtClean="0">
                          <a:solidFill>
                            <a:schemeClr val="tx1"/>
                          </a:solidFill>
                        </a:rPr>
                        <a:t>John Jensen</a:t>
                      </a:r>
                      <a:endParaRPr lang="en-US" dirty="0">
                        <a:solidFill>
                          <a:schemeClr val="tx1"/>
                        </a:solidFill>
                      </a:endParaRPr>
                    </a:p>
                  </a:txBody>
                  <a:tcPr/>
                </a:tc>
                <a:tc>
                  <a:txBody>
                    <a:bodyPr/>
                    <a:lstStyle/>
                    <a:p>
                      <a:endParaRPr lang="en-US" sz="1050" dirty="0"/>
                    </a:p>
                  </a:txBody>
                  <a:tcPr/>
                </a:tc>
              </a:tr>
              <a:tr h="294216">
                <a:tc>
                  <a:txBody>
                    <a:bodyPr/>
                    <a:lstStyle/>
                    <a:p>
                      <a:endParaRPr lang="nb-NO" sz="1050" dirty="0"/>
                    </a:p>
                  </a:txBody>
                  <a:tcPr/>
                </a:tc>
                <a:tc>
                  <a:txBody>
                    <a:bodyPr/>
                    <a:lstStyle/>
                    <a:p>
                      <a:r>
                        <a:rPr lang="nb-NO" sz="1050" dirty="0" smtClean="0"/>
                        <a:t>Håvard Haugen</a:t>
                      </a:r>
                      <a:endParaRPr lang="nb-NO" sz="1050" dirty="0"/>
                    </a:p>
                  </a:txBody>
                  <a:tcPr/>
                </a:tc>
                <a:tc>
                  <a:txBody>
                    <a:bodyPr/>
                    <a:lstStyle/>
                    <a:p>
                      <a:endParaRPr lang="nb-NO" sz="1050" dirty="0"/>
                    </a:p>
                  </a:txBody>
                  <a:tcPr/>
                </a:tc>
              </a:tr>
              <a:tr h="210820">
                <a:tc>
                  <a:txBody>
                    <a:bodyPr/>
                    <a:lstStyle/>
                    <a:p>
                      <a:endParaRPr lang="nb-NO" sz="1050" dirty="0"/>
                    </a:p>
                  </a:txBody>
                  <a:tcPr/>
                </a:tc>
                <a:tc>
                  <a:txBody>
                    <a:bodyPr/>
                    <a:lstStyle/>
                    <a:p>
                      <a:r>
                        <a:rPr lang="nb-NO" sz="1050" dirty="0" smtClean="0"/>
                        <a:t>Kåre</a:t>
                      </a:r>
                      <a:r>
                        <a:rPr lang="nb-NO" sz="1050" baseline="0" dirty="0" smtClean="0"/>
                        <a:t> </a:t>
                      </a:r>
                      <a:r>
                        <a:rPr lang="nb-NO" sz="1050" baseline="0" dirty="0" err="1" smtClean="0"/>
                        <a:t>Valvåg</a:t>
                      </a:r>
                      <a:r>
                        <a:rPr lang="nb-NO" sz="1050" baseline="0" dirty="0" smtClean="0"/>
                        <a:t> (utleie våpen)</a:t>
                      </a:r>
                      <a:endParaRPr lang="nb-NO" sz="1050" dirty="0"/>
                    </a:p>
                  </a:txBody>
                  <a:tcPr/>
                </a:tc>
                <a:tc>
                  <a:txBody>
                    <a:bodyPr/>
                    <a:lstStyle/>
                    <a:p>
                      <a:endParaRPr lang="nb-NO" sz="1050" dirty="0"/>
                    </a:p>
                  </a:txBody>
                  <a:tcPr/>
                </a:tc>
              </a:tr>
              <a:tr h="210820">
                <a:tc>
                  <a:txBody>
                    <a:bodyPr/>
                    <a:lstStyle/>
                    <a:p>
                      <a:r>
                        <a:rPr lang="nb-NO" sz="1050" b="1" dirty="0" smtClean="0"/>
                        <a:t>Teknisk </a:t>
                      </a:r>
                      <a:r>
                        <a:rPr lang="nb-NO" sz="1050" b="1" dirty="0" err="1" smtClean="0"/>
                        <a:t>snøproduksjon</a:t>
                      </a:r>
                      <a:endParaRPr lang="nb-NO" sz="1050" b="1" dirty="0"/>
                    </a:p>
                  </a:txBody>
                  <a:tcPr/>
                </a:tc>
                <a:tc>
                  <a:txBody>
                    <a:bodyPr/>
                    <a:lstStyle/>
                    <a:p>
                      <a:r>
                        <a:rPr lang="nb-NO" sz="1050" b="1" dirty="0" smtClean="0"/>
                        <a:t>Snorre </a:t>
                      </a:r>
                      <a:r>
                        <a:rPr lang="nb-NO" sz="1050" b="1" dirty="0" err="1" smtClean="0"/>
                        <a:t>Furberg</a:t>
                      </a:r>
                      <a:r>
                        <a:rPr lang="nb-NO" sz="1050" b="1" dirty="0" smtClean="0"/>
                        <a:t> </a:t>
                      </a:r>
                      <a:endParaRPr lang="nb-NO" sz="1050" b="1" dirty="0"/>
                    </a:p>
                  </a:txBody>
                  <a:tcPr/>
                </a:tc>
                <a:tc>
                  <a:txBody>
                    <a:bodyPr/>
                    <a:lstStyle/>
                    <a:p>
                      <a:r>
                        <a:rPr lang="nb-NO" sz="1050" b="1" dirty="0" err="1" smtClean="0"/>
                        <a:t>snorre.friden.furberg@nettbuss.no</a:t>
                      </a:r>
                      <a:endParaRPr lang="nb-NO" sz="1050" b="1" dirty="0"/>
                    </a:p>
                  </a:txBody>
                  <a:tcPr/>
                </a:tc>
              </a:tr>
              <a:tr h="210820">
                <a:tc>
                  <a:txBody>
                    <a:bodyPr/>
                    <a:lstStyle/>
                    <a:p>
                      <a:r>
                        <a:rPr lang="nb-NO" sz="1050" b="1" dirty="0" smtClean="0"/>
                        <a:t>Husutvalg</a:t>
                      </a:r>
                      <a:endParaRPr lang="nb-NO" sz="1050" b="1" dirty="0"/>
                    </a:p>
                  </a:txBody>
                  <a:tcPr/>
                </a:tc>
                <a:tc>
                  <a:txBody>
                    <a:bodyPr/>
                    <a:lstStyle/>
                    <a:p>
                      <a:r>
                        <a:rPr lang="nb-NO" sz="1200" dirty="0" smtClean="0"/>
                        <a:t>Ingrid </a:t>
                      </a:r>
                      <a:r>
                        <a:rPr lang="nb-NO" sz="1200" dirty="0" err="1" smtClean="0"/>
                        <a:t>Raum</a:t>
                      </a:r>
                      <a:r>
                        <a:rPr lang="nb-NO" sz="1200" dirty="0" smtClean="0"/>
                        <a:t> Eide</a:t>
                      </a:r>
                      <a:endParaRPr lang="nb-NO" sz="1200" dirty="0"/>
                    </a:p>
                  </a:txBody>
                  <a:tcPr/>
                </a:tc>
                <a:tc>
                  <a:txBody>
                    <a:bodyPr/>
                    <a:lstStyle/>
                    <a:p>
                      <a:r>
                        <a:rPr lang="nb-NO" sz="1200" dirty="0" err="1" smtClean="0"/>
                        <a:t>ingrid@ncsport.no</a:t>
                      </a:r>
                      <a:endParaRPr lang="nb-NO" sz="1200" dirty="0"/>
                    </a:p>
                  </a:txBody>
                  <a:tcPr/>
                </a:tc>
              </a:tr>
              <a:tr h="210820">
                <a:tc>
                  <a:txBody>
                    <a:bodyPr/>
                    <a:lstStyle/>
                    <a:p>
                      <a:endParaRPr lang="nb-NO" sz="1050" dirty="0"/>
                    </a:p>
                  </a:txBody>
                  <a:tcPr/>
                </a:tc>
                <a:tc>
                  <a:txBody>
                    <a:bodyPr/>
                    <a:lstStyle/>
                    <a:p>
                      <a:r>
                        <a:rPr lang="nb-NO" sz="1050" dirty="0" smtClean="0"/>
                        <a:t>Øystein Sagen (</a:t>
                      </a:r>
                      <a:r>
                        <a:rPr lang="nb-NO" sz="1050" dirty="0" err="1" smtClean="0"/>
                        <a:t>utelie</a:t>
                      </a:r>
                      <a:r>
                        <a:rPr lang="nb-NO" sz="1050" dirty="0" smtClean="0"/>
                        <a:t>)</a:t>
                      </a:r>
                      <a:endParaRPr lang="nb-NO" sz="1050" dirty="0"/>
                    </a:p>
                  </a:txBody>
                  <a:tcPr/>
                </a:tc>
                <a:tc>
                  <a:txBody>
                    <a:bodyPr/>
                    <a:lstStyle/>
                    <a:p>
                      <a:r>
                        <a:rPr lang="nb-NO" sz="1050" dirty="0" err="1" smtClean="0"/>
                        <a:t>oystein.sagen@yahoo.no</a:t>
                      </a:r>
                      <a:endParaRPr lang="nb-NO" sz="1050" dirty="0"/>
                    </a:p>
                  </a:txBody>
                  <a:tcPr/>
                </a:tc>
              </a:tr>
              <a:tr h="210820">
                <a:tc>
                  <a:txBody>
                    <a:bodyPr/>
                    <a:lstStyle/>
                    <a:p>
                      <a:endParaRPr lang="nb-NO" sz="1050" dirty="0"/>
                    </a:p>
                  </a:txBody>
                  <a:tcPr/>
                </a:tc>
                <a:tc>
                  <a:txBody>
                    <a:bodyPr/>
                    <a:lstStyle/>
                    <a:p>
                      <a:r>
                        <a:rPr lang="nb-NO" sz="1050" dirty="0" smtClean="0"/>
                        <a:t>Randi </a:t>
                      </a:r>
                      <a:r>
                        <a:rPr lang="nb-NO" sz="1050" dirty="0" err="1" smtClean="0"/>
                        <a:t>Klevstad</a:t>
                      </a:r>
                      <a:endParaRPr lang="nb-NO" sz="1050" dirty="0"/>
                    </a:p>
                  </a:txBody>
                  <a:tcPr/>
                </a:tc>
                <a:tc>
                  <a:txBody>
                    <a:bodyPr/>
                    <a:lstStyle/>
                    <a:p>
                      <a:endParaRPr lang="nb-NO" sz="1050" dirty="0"/>
                    </a:p>
                  </a:txBody>
                  <a:tcPr/>
                </a:tc>
              </a:tr>
            </a:tbl>
          </a:graphicData>
        </a:graphic>
      </p:graphicFrame>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28600"/>
            <a:ext cx="4622800" cy="736600"/>
          </a:xfrm>
        </p:spPr>
        <p:txBody>
          <a:bodyPr>
            <a:normAutofit/>
          </a:bodyPr>
          <a:lstStyle/>
          <a:p>
            <a:r>
              <a:rPr lang="nb-NO" sz="2400" dirty="0" smtClean="0"/>
              <a:t>Nyttig kontaktinformasjon: </a:t>
            </a:r>
            <a:endParaRPr lang="nb-NO" sz="2400" dirty="0"/>
          </a:p>
        </p:txBody>
      </p:sp>
      <p:sp>
        <p:nvSpPr>
          <p:cNvPr id="3" name="Content Placeholder 2"/>
          <p:cNvSpPr>
            <a:spLocks noGrp="1"/>
          </p:cNvSpPr>
          <p:nvPr>
            <p:ph idx="1"/>
          </p:nvPr>
        </p:nvSpPr>
        <p:spPr/>
        <p:txBody>
          <a:bodyPr>
            <a:normAutofit/>
          </a:bodyPr>
          <a:lstStyle/>
          <a:p>
            <a:r>
              <a:rPr lang="nb-NO" sz="1400" dirty="0" smtClean="0"/>
              <a:t>Leder: Stig Strand</a:t>
            </a:r>
            <a:endParaRPr lang="nb-NO" sz="1400" dirty="0"/>
          </a:p>
        </p:txBody>
      </p:sp>
      <p:graphicFrame>
        <p:nvGraphicFramePr>
          <p:cNvPr id="4" name="Table 3"/>
          <p:cNvGraphicFramePr>
            <a:graphicFrameLocks noGrp="1"/>
          </p:cNvGraphicFramePr>
          <p:nvPr>
            <p:extLst>
              <p:ext uri="{D42A27DB-BD31-4B8C-83A1-F6EECF244321}">
                <p14:modId xmlns:p14="http://schemas.microsoft.com/office/powerpoint/2010/main" xmlns="" val="4131778079"/>
              </p:ext>
            </p:extLst>
          </p:nvPr>
        </p:nvGraphicFramePr>
        <p:xfrm>
          <a:off x="177800" y="1193800"/>
          <a:ext cx="6337300" cy="4558866"/>
        </p:xfrm>
        <a:graphic>
          <a:graphicData uri="http://schemas.openxmlformats.org/drawingml/2006/table">
            <a:tbl>
              <a:tblPr firstRow="1" bandRow="1">
                <a:tableStyleId>{D7AC3CCA-C797-4891-BE02-D94E43425B78}</a:tableStyleId>
              </a:tblPr>
              <a:tblGrid>
                <a:gridCol w="1651000"/>
                <a:gridCol w="1549400"/>
                <a:gridCol w="3136900"/>
              </a:tblGrid>
              <a:tr h="391394">
                <a:tc>
                  <a:txBody>
                    <a:bodyPr/>
                    <a:lstStyle/>
                    <a:p>
                      <a:r>
                        <a:rPr lang="nb-NO" sz="1400" b="0" dirty="0" err="1" smtClean="0"/>
                        <a:t>Medlemskontigent</a:t>
                      </a:r>
                      <a:endParaRPr lang="nb-NO" sz="1400" b="0" dirty="0"/>
                    </a:p>
                  </a:txBody>
                  <a:tcPr/>
                </a:tc>
                <a:tc>
                  <a:txBody>
                    <a:bodyPr/>
                    <a:lstStyle/>
                    <a:p>
                      <a:r>
                        <a:rPr lang="nb-NO" sz="1400" b="0" dirty="0" smtClean="0"/>
                        <a:t>Mona Selnæs</a:t>
                      </a:r>
                      <a:endParaRPr lang="nb-NO" sz="1400" b="0" dirty="0"/>
                    </a:p>
                  </a:txBody>
                  <a:tcPr/>
                </a:tc>
                <a:tc>
                  <a:txBody>
                    <a:bodyPr/>
                    <a:lstStyle/>
                    <a:p>
                      <a:r>
                        <a:rPr lang="en-US" sz="1400" kern="1200" baseline="0" dirty="0" smtClean="0">
                          <a:solidFill>
                            <a:schemeClr val="dk1"/>
                          </a:solidFill>
                          <a:latin typeface="+mn-lt"/>
                          <a:ea typeface="+mn-ea"/>
                          <a:cs typeface="+mn-cs"/>
                          <a:hlinkClick r:id="rId3"/>
                        </a:rPr>
                        <a:t>mona@live.no</a:t>
                      </a:r>
                      <a:r>
                        <a:rPr lang="en-US" sz="1400" kern="1200" baseline="0" dirty="0" smtClean="0">
                          <a:solidFill>
                            <a:schemeClr val="dk1"/>
                          </a:solidFill>
                          <a:latin typeface="+mn-lt"/>
                          <a:ea typeface="+mn-ea"/>
                          <a:cs typeface="+mn-cs"/>
                        </a:rPr>
                        <a:t> </a:t>
                      </a:r>
                      <a:endParaRPr lang="en-US" sz="1400" kern="1200" dirty="0" smtClean="0">
                        <a:solidFill>
                          <a:schemeClr val="dk1"/>
                        </a:solidFill>
                        <a:latin typeface="+mn-lt"/>
                        <a:ea typeface="+mn-ea"/>
                        <a:cs typeface="+mn-cs"/>
                      </a:endParaRPr>
                    </a:p>
                  </a:txBody>
                  <a:tcPr/>
                </a:tc>
              </a:tr>
              <a:tr h="39139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sz="1400" dirty="0" smtClean="0"/>
                        <a:t>Parkeringsvakt</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sz="1400" dirty="0" smtClean="0"/>
                        <a:t>Heidi </a:t>
                      </a:r>
                      <a:r>
                        <a:rPr lang="nb-NO" sz="1400" dirty="0" err="1" smtClean="0"/>
                        <a:t>Brurok</a:t>
                      </a:r>
                      <a:endParaRPr lang="nb-NO" sz="1400" dirty="0" smtClean="0"/>
                    </a:p>
                  </a:txBody>
                  <a:tcPr/>
                </a:tc>
                <a:tc>
                  <a:txBody>
                    <a:bodyPr/>
                    <a:lstStyle/>
                    <a:p>
                      <a:r>
                        <a:rPr lang="nb-NO" sz="1400" dirty="0" err="1" smtClean="0"/>
                        <a:t>hbrurok@me.com</a:t>
                      </a:r>
                      <a:endParaRPr lang="nb-NO" sz="1400" dirty="0"/>
                    </a:p>
                  </a:txBody>
                  <a:tcPr/>
                </a:tc>
              </a:tr>
              <a:tr h="391394">
                <a:tc>
                  <a:txBody>
                    <a:bodyPr/>
                    <a:lstStyle/>
                    <a:p>
                      <a:r>
                        <a:rPr lang="nb-NO" sz="1400" dirty="0" smtClean="0"/>
                        <a:t>Juletresalg</a:t>
                      </a:r>
                      <a:endParaRPr lang="nb-NO" sz="1400" dirty="0"/>
                    </a:p>
                  </a:txBody>
                  <a:tcPr/>
                </a:tc>
                <a:tc>
                  <a:txBody>
                    <a:bodyPr/>
                    <a:lstStyle/>
                    <a:p>
                      <a:r>
                        <a:rPr lang="nb-NO" sz="1400" dirty="0" smtClean="0"/>
                        <a:t>Laila Singstad</a:t>
                      </a:r>
                      <a:endParaRPr lang="nb-NO" sz="1400" dirty="0"/>
                    </a:p>
                  </a:txBody>
                  <a:tcPr/>
                </a:tc>
                <a:tc>
                  <a:txBody>
                    <a:bodyPr/>
                    <a:lstStyle/>
                    <a:p>
                      <a:r>
                        <a:rPr lang="nb-NO" sz="1400" dirty="0" smtClean="0">
                          <a:hlinkClick r:id="rId4"/>
                        </a:rPr>
                        <a:t>laila.singstad@gmail.com</a:t>
                      </a:r>
                      <a:endParaRPr lang="nb-NO" sz="1400" dirty="0" smtClean="0"/>
                    </a:p>
                    <a:p>
                      <a:endParaRPr lang="nb-NO" sz="1400" dirty="0"/>
                    </a:p>
                  </a:txBody>
                  <a:tcPr/>
                </a:tc>
              </a:tr>
              <a:tr h="39139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sz="1400" dirty="0" smtClean="0"/>
                        <a:t>Utleie</a:t>
                      </a:r>
                      <a:r>
                        <a:rPr lang="nb-NO" sz="1400" baseline="0" dirty="0" smtClean="0"/>
                        <a:t> klubbhus</a:t>
                      </a:r>
                      <a:endParaRPr lang="nb-NO" sz="1400"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sz="1400" dirty="0" smtClean="0"/>
                        <a:t>Øystein</a:t>
                      </a:r>
                      <a:r>
                        <a:rPr lang="nb-NO" sz="1400" baseline="0" dirty="0" smtClean="0"/>
                        <a:t> Sagen</a:t>
                      </a:r>
                      <a:endParaRPr lang="nb-NO" sz="1400"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sz="1400" dirty="0" err="1" smtClean="0"/>
                        <a:t>oystein.sagen@yahoo.no</a:t>
                      </a:r>
                      <a:endParaRPr lang="nb-NO" sz="1400" dirty="0" smtClean="0"/>
                    </a:p>
                  </a:txBody>
                  <a:tcPr/>
                </a:tc>
              </a:tr>
              <a:tr h="39139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sz="1400" dirty="0" smtClean="0"/>
                        <a:t>Vask</a:t>
                      </a:r>
                      <a:r>
                        <a:rPr lang="nb-NO" sz="1400" baseline="0" dirty="0" smtClean="0"/>
                        <a:t> klubbhus</a:t>
                      </a:r>
                      <a:endParaRPr lang="nb-NO" sz="1400" dirty="0" smtClean="0"/>
                    </a:p>
                  </a:txBody>
                  <a:tcPr/>
                </a:tc>
                <a:tc>
                  <a:txBody>
                    <a:bodyPr/>
                    <a:lstStyle/>
                    <a:p>
                      <a:r>
                        <a:rPr lang="nb-NO" sz="1400" dirty="0" smtClean="0"/>
                        <a:t>Ingrid Eide</a:t>
                      </a:r>
                      <a:endParaRPr lang="nb-NO" sz="1400" dirty="0"/>
                    </a:p>
                  </a:txBody>
                  <a:tcPr/>
                </a:tc>
                <a:tc>
                  <a:txBody>
                    <a:bodyPr/>
                    <a:lstStyle/>
                    <a:p>
                      <a:r>
                        <a:rPr lang="nb-NO" sz="1400" dirty="0" err="1" smtClean="0"/>
                        <a:t>ingrid@ncsport.no</a:t>
                      </a:r>
                      <a:endParaRPr lang="nb-NO" sz="1400" dirty="0"/>
                    </a:p>
                  </a:txBody>
                  <a:tcPr/>
                </a:tc>
              </a:tr>
              <a:tr h="39139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sz="1400" dirty="0" smtClean="0"/>
                        <a:t>Rekruttering</a:t>
                      </a:r>
                    </a:p>
                    <a:p>
                      <a:endParaRPr lang="nb-NO"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sz="1400" dirty="0" smtClean="0"/>
                        <a:t>Ove Mjønes </a:t>
                      </a:r>
                      <a:endParaRPr lang="nb-NO" sz="1400" baseline="0" dirty="0" smtClean="0"/>
                    </a:p>
                    <a:p>
                      <a:endParaRPr lang="nb-NO" sz="1400" dirty="0" smtClean="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dirty="0" err="1" smtClean="0">
                          <a:solidFill>
                            <a:schemeClr val="dk1"/>
                          </a:solidFill>
                          <a:latin typeface="+mn-lt"/>
                          <a:ea typeface="+mn-ea"/>
                          <a:cs typeface="+mn-cs"/>
                        </a:rPr>
                        <a:t>omjoenes@online.no</a:t>
                      </a:r>
                      <a:endParaRPr lang="en-US" sz="1400" kern="1200" dirty="0" smtClean="0">
                        <a:solidFill>
                          <a:schemeClr val="dk1"/>
                        </a:solidFill>
                        <a:latin typeface="+mn-lt"/>
                        <a:ea typeface="+mn-ea"/>
                        <a:cs typeface="+mn-cs"/>
                      </a:endParaRPr>
                    </a:p>
                    <a:p>
                      <a:endParaRPr lang="nb-NO" sz="1400" dirty="0" smtClean="0"/>
                    </a:p>
                  </a:txBody>
                  <a:tcPr/>
                </a:tc>
              </a:tr>
              <a:tr h="39139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sz="1400" dirty="0" smtClean="0"/>
                        <a:t>Leie klubbvåpen</a:t>
                      </a:r>
                    </a:p>
                  </a:txBody>
                  <a:tcPr/>
                </a:tc>
                <a:tc>
                  <a:txBody>
                    <a:bodyPr/>
                    <a:lstStyle/>
                    <a:p>
                      <a:r>
                        <a:rPr lang="nb-NO" sz="1400" dirty="0" smtClean="0"/>
                        <a:t>Kåre </a:t>
                      </a:r>
                      <a:r>
                        <a:rPr lang="nb-NO" sz="1400" dirty="0" err="1" smtClean="0"/>
                        <a:t>Valvåg</a:t>
                      </a:r>
                      <a:endParaRPr lang="nb-NO" sz="1400" dirty="0"/>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400" kern="1200" dirty="0" err="1" smtClean="0">
                          <a:solidFill>
                            <a:schemeClr val="dk1"/>
                          </a:solidFill>
                          <a:latin typeface="+mn-lt"/>
                          <a:ea typeface="+mn-ea"/>
                          <a:cs typeface="+mn-cs"/>
                        </a:rPr>
                        <a:t>kare.valvag@gmail.com</a:t>
                      </a:r>
                      <a:endParaRPr lang="nb-NO" sz="1400" dirty="0" smtClean="0"/>
                    </a:p>
                  </a:txBody>
                  <a:tcPr/>
                </a:tc>
              </a:tr>
              <a:tr h="39139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sz="1400" dirty="0" smtClean="0"/>
                        <a:t>Jentekontakt</a:t>
                      </a:r>
                    </a:p>
                  </a:txBody>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sz="1400" dirty="0" smtClean="0"/>
                        <a:t>Ragnhild </a:t>
                      </a:r>
                      <a:r>
                        <a:rPr lang="nb-NO" sz="1400" dirty="0" err="1" smtClean="0"/>
                        <a:t>Bergsmyr</a:t>
                      </a:r>
                      <a:endParaRPr lang="nb-NO" sz="1400" dirty="0" smtClean="0"/>
                    </a:p>
                  </a:txBody>
                  <a:tcPr/>
                </a:tc>
                <a:tc>
                  <a:txBody>
                    <a:bodyPr/>
                    <a:lstStyle/>
                    <a:p>
                      <a:r>
                        <a:rPr lang="nb-NO" sz="1400" dirty="0" err="1" smtClean="0"/>
                        <a:t>ragnhild@bergsmyr.com</a:t>
                      </a:r>
                      <a:endParaRPr lang="nb-NO" sz="1400" dirty="0"/>
                    </a:p>
                  </a:txBody>
                  <a:tcPr/>
                </a:tc>
              </a:tr>
              <a:tr h="39139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sz="1400" dirty="0" smtClean="0"/>
                        <a:t>Kjøpe skudd</a:t>
                      </a:r>
                    </a:p>
                  </a:txBody>
                  <a:tcPr/>
                </a:tc>
                <a:tc>
                  <a:txBody>
                    <a:bodyPr/>
                    <a:lstStyle/>
                    <a:p>
                      <a:r>
                        <a:rPr lang="nb-NO" sz="1400" dirty="0" smtClean="0"/>
                        <a:t>Asbjørn</a:t>
                      </a:r>
                      <a:r>
                        <a:rPr lang="nb-NO" sz="1400" baseline="0" dirty="0" smtClean="0"/>
                        <a:t> Langen</a:t>
                      </a:r>
                      <a:endParaRPr lang="nb-NO" sz="1400" dirty="0"/>
                    </a:p>
                  </a:txBody>
                  <a:tcPr/>
                </a:tc>
                <a:tc>
                  <a:txBody>
                    <a:bodyPr/>
                    <a:lstStyle/>
                    <a:p>
                      <a:r>
                        <a:rPr lang="en-US" sz="1400" kern="1200" dirty="0" smtClean="0">
                          <a:solidFill>
                            <a:schemeClr val="dk1"/>
                          </a:solidFill>
                          <a:latin typeface="+mn-lt"/>
                          <a:ea typeface="+mn-ea"/>
                          <a:cs typeface="+mn-cs"/>
                          <a:hlinkClick r:id="rId5"/>
                        </a:rPr>
                        <a:t>asbjorn.langen@melhus.kommune.no</a:t>
                      </a:r>
                      <a:r>
                        <a:rPr lang="en-US" sz="1400" kern="1200" dirty="0" smtClean="0">
                          <a:solidFill>
                            <a:schemeClr val="dk1"/>
                          </a:solidFill>
                          <a:latin typeface="+mn-lt"/>
                          <a:ea typeface="+mn-ea"/>
                          <a:cs typeface="+mn-cs"/>
                        </a:rPr>
                        <a:t> </a:t>
                      </a:r>
                      <a:endParaRPr lang="nb-NO" sz="1400" dirty="0"/>
                    </a:p>
                  </a:txBody>
                  <a:tcPr/>
                </a:tc>
              </a:tr>
              <a:tr h="39139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nb-NO" sz="1400" dirty="0" smtClean="0"/>
                        <a:t>Nøkkel til </a:t>
                      </a:r>
                      <a:r>
                        <a:rPr lang="nb-NO" sz="1400" dirty="0" err="1" smtClean="0"/>
                        <a:t>mattebod</a:t>
                      </a:r>
                      <a:endParaRPr lang="nb-NO" sz="1400" dirty="0" smtClean="0"/>
                    </a:p>
                  </a:txBody>
                  <a:tcPr/>
                </a:tc>
                <a:tc>
                  <a:txBody>
                    <a:bodyPr/>
                    <a:lstStyle/>
                    <a:p>
                      <a:r>
                        <a:rPr lang="nb-NO" sz="1400" dirty="0" smtClean="0"/>
                        <a:t>Asbjørn Langen</a:t>
                      </a:r>
                      <a:endParaRPr lang="nb-NO" sz="1400" dirty="0"/>
                    </a:p>
                  </a:txBody>
                  <a:tcPr/>
                </a:tc>
                <a:tc>
                  <a:txBody>
                    <a:bodyPr/>
                    <a:lstStyle/>
                    <a:p>
                      <a:r>
                        <a:rPr lang="en-US" sz="1400" kern="1200" dirty="0" smtClean="0">
                          <a:solidFill>
                            <a:schemeClr val="dk1"/>
                          </a:solidFill>
                          <a:latin typeface="+mn-lt"/>
                          <a:ea typeface="+mn-ea"/>
                          <a:cs typeface="+mn-cs"/>
                          <a:hlinkClick r:id="rId5"/>
                        </a:rPr>
                        <a:t>asbjorn.langen@melhus.kommune.no</a:t>
                      </a:r>
                      <a:r>
                        <a:rPr lang="en-US" sz="1400" kern="1200" dirty="0" smtClean="0">
                          <a:solidFill>
                            <a:schemeClr val="dk1"/>
                          </a:solidFill>
                          <a:latin typeface="+mn-lt"/>
                          <a:ea typeface="+mn-ea"/>
                          <a:cs typeface="+mn-cs"/>
                        </a:rPr>
                        <a:t> </a:t>
                      </a:r>
                      <a:endParaRPr lang="nb-NO" sz="1400" dirty="0"/>
                    </a:p>
                  </a:txBody>
                  <a:tcPr/>
                </a:tc>
              </a:tr>
              <a:tr h="391394">
                <a:tc>
                  <a:txBody>
                    <a:bodyPr/>
                    <a:lstStyle/>
                    <a:p>
                      <a:r>
                        <a:rPr lang="nb-NO" sz="1400" dirty="0" smtClean="0"/>
                        <a:t>Klubbklær</a:t>
                      </a:r>
                      <a:endParaRPr lang="nb-NO" sz="1400" dirty="0"/>
                    </a:p>
                  </a:txBody>
                  <a:tcPr/>
                </a:tc>
                <a:tc>
                  <a:txBody>
                    <a:bodyPr/>
                    <a:lstStyle/>
                    <a:p>
                      <a:r>
                        <a:rPr lang="nb-NO" sz="1400" baseline="0" dirty="0" smtClean="0"/>
                        <a:t>Anita Bones</a:t>
                      </a:r>
                      <a:endParaRPr lang="nb-NO" sz="1400" dirty="0"/>
                    </a:p>
                  </a:txBody>
                  <a:tcPr/>
                </a:tc>
                <a:tc>
                  <a:txBody>
                    <a:bodyPr/>
                    <a:lstStyle/>
                    <a:p>
                      <a:r>
                        <a:rPr lang="en-US" sz="1400" kern="1200" dirty="0" smtClean="0">
                          <a:solidFill>
                            <a:schemeClr val="dk1"/>
                          </a:solidFill>
                          <a:latin typeface="+mn-lt"/>
                          <a:ea typeface="+mn-ea"/>
                          <a:cs typeface="+mn-cs"/>
                          <a:hlinkClick r:id="rId6"/>
                        </a:rPr>
                        <a:t>anifbo@online.no</a:t>
                      </a:r>
                      <a:r>
                        <a:rPr lang="en-US" sz="1400" kern="1200" baseline="0" dirty="0" smtClean="0">
                          <a:solidFill>
                            <a:schemeClr val="dk1"/>
                          </a:solidFill>
                          <a:latin typeface="+mn-lt"/>
                          <a:ea typeface="+mn-ea"/>
                          <a:cs typeface="+mn-cs"/>
                        </a:rPr>
                        <a:t> </a:t>
                      </a:r>
                      <a:endParaRPr lang="nb-NO" sz="1400" dirty="0"/>
                    </a:p>
                  </a:txBody>
                  <a:tcPr/>
                </a:tc>
              </a:tr>
            </a:tbl>
          </a:graphicData>
        </a:graphic>
      </p:graphicFrame>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fontScale="90000"/>
          </a:bodyPr>
          <a:lstStyle/>
          <a:p>
            <a:r>
              <a:rPr lang="nb-NO" dirty="0" smtClean="0"/>
              <a:t>Spørsmål og innspill?</a:t>
            </a:r>
            <a:br>
              <a:rPr lang="nb-NO" dirty="0" smtClean="0"/>
            </a:br>
            <a:r>
              <a:rPr lang="nb-NO" dirty="0" smtClean="0"/>
              <a:t>Se vår hjemmeside om hvem du kan kontakte.</a:t>
            </a:r>
            <a:endParaRPr lang="nb-NO" dirty="0"/>
          </a:p>
        </p:txBody>
      </p:sp>
      <p:pic>
        <p:nvPicPr>
          <p:cNvPr id="4" name="Plassholder for innhold 3"/>
          <p:cNvPicPr>
            <a:picLocks noGrp="1" noChangeAspect="1"/>
          </p:cNvPicPr>
          <p:nvPr>
            <p:ph idx="1"/>
          </p:nvPr>
        </p:nvPicPr>
        <p:blipFill>
          <a:blip r:embed="rId2">
            <a:extLst>
              <a:ext uri="{28A0092B-C50C-407E-A947-70E740481C1C}">
                <a14:useLocalDpi xmlns:a14="http://schemas.microsoft.com/office/drawing/2010/main" xmlns="" val="0"/>
              </a:ext>
            </a:extLst>
          </a:blip>
          <a:stretch>
            <a:fillRect/>
          </a:stretch>
        </p:blipFill>
        <p:spPr>
          <a:xfrm>
            <a:off x="1066800" y="3552826"/>
            <a:ext cx="4810125" cy="1902003"/>
          </a:xfrm>
        </p:spPr>
      </p:pic>
    </p:spTree>
    <p:extLst>
      <p:ext uri="{BB962C8B-B14F-4D97-AF65-F5344CB8AC3E}">
        <p14:creationId xmlns:p14="http://schemas.microsoft.com/office/powerpoint/2010/main" xmlns="" val="39572343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82600" y="927100"/>
            <a:ext cx="5918200" cy="7201970"/>
          </a:xfrm>
          <a:prstGeom prst="rect">
            <a:avLst/>
          </a:prstGeom>
          <a:noFill/>
        </p:spPr>
        <p:txBody>
          <a:bodyPr wrap="square" rtlCol="0">
            <a:spAutoFit/>
          </a:bodyPr>
          <a:lstStyle/>
          <a:p>
            <a:r>
              <a:rPr lang="nb-NO" sz="1400" dirty="0" smtClean="0"/>
              <a:t>Da står vi nok en gang i startgropa for en ny sesong – noe vi gleder oss veldig til! Vi håper utøvere og foresatte har hatt en god sommer og er klare til ny dyst på trening, i konkurranser og som støttespillere for både utøverne og klubben. </a:t>
            </a:r>
          </a:p>
          <a:p>
            <a:r>
              <a:rPr lang="nb-NO" sz="1400" dirty="0" smtClean="0"/>
              <a:t>Treningsgruppene har kommet i gang på Saupstad. Siste skiskytterskole starter 27.10.15.</a:t>
            </a:r>
          </a:p>
          <a:p>
            <a:endParaRPr lang="nb-NO" sz="1400" dirty="0" smtClean="0"/>
          </a:p>
          <a:p>
            <a:r>
              <a:rPr lang="nb-NO" sz="1400" dirty="0" smtClean="0"/>
              <a:t>Som klubb har vi et mål om å bli best på trening, og vi har heldigvis mange erfarne trenere i gruppene som kan hjelpe oss med dette. Samtidig er vi glade for å ha fått tilsig av nye krefter på trenersida – og for alle foresatte som støtter opp om det praktiske rundt treningene og utøverne. </a:t>
            </a:r>
          </a:p>
          <a:p>
            <a:endParaRPr lang="nb-NO" sz="1400" dirty="0"/>
          </a:p>
          <a:p>
            <a:r>
              <a:rPr lang="nb-NO" sz="1400" dirty="0" smtClean="0"/>
              <a:t>I år utgår det tradisjonelle Trondhjemsrennet og erstattes av et felles renn sammen med Byåsen Skiskytterlag i den nye skiskytterarenaen i Granåsen den 19.desember. Også i år er vi så heldige at vi får arrangere </a:t>
            </a:r>
            <a:r>
              <a:rPr lang="nb-NO" sz="1400" dirty="0" err="1" smtClean="0"/>
              <a:t>Bendit</a:t>
            </a:r>
            <a:r>
              <a:rPr lang="nb-NO" sz="1400" dirty="0" smtClean="0"/>
              <a:t> Skiskytterfestival den 16. og 17.januar. Vi håper på stor deltagelse.</a:t>
            </a:r>
          </a:p>
          <a:p>
            <a:r>
              <a:rPr lang="nb-NO" sz="1400" dirty="0" smtClean="0"/>
              <a:t>Dernest skal vi sammen med BSSL arrangere junior NM i Granåsen 26. – 28. februar. Dette vil kreve innsats fra de fleste familier i klubben, vi anslår behovet for funksjonærer til ca. 130 hver dag. Dette blir en skiskytterfest for hele landet, og vi får vist oss frem i Trondheims nye og flotte anlegg.</a:t>
            </a:r>
          </a:p>
          <a:p>
            <a:endParaRPr lang="nb-NO" sz="1400" dirty="0" smtClean="0"/>
          </a:p>
          <a:p>
            <a:r>
              <a:rPr lang="nb-NO" sz="1400" dirty="0" smtClean="0"/>
              <a:t>I dette heftet har vi prøvd å samle viktig og nyttig informasjon om aktiviteten i laget. Dersom det er noe vi mangler, er det fint om dere sier i fra til noen i styret. Samtidig minner vi om at hjemmesida er en viktig informasjonskanal som bør sjekkes ofte. Trondhjems har nå også egen side på </a:t>
            </a:r>
            <a:r>
              <a:rPr lang="nb-NO" sz="1400" dirty="0" err="1" smtClean="0"/>
              <a:t>Facebook</a:t>
            </a:r>
            <a:r>
              <a:rPr lang="nb-NO" sz="1400" dirty="0" smtClean="0"/>
              <a:t>, og NM organisasjonen har også egen hjemmeside og </a:t>
            </a:r>
            <a:r>
              <a:rPr lang="nb-NO" sz="1400" dirty="0" err="1" smtClean="0"/>
              <a:t>Facebook</a:t>
            </a:r>
            <a:r>
              <a:rPr lang="nb-NO" sz="1400" dirty="0" smtClean="0"/>
              <a:t> side.</a:t>
            </a:r>
          </a:p>
          <a:p>
            <a:endParaRPr lang="nb-NO" sz="1400" dirty="0" smtClean="0"/>
          </a:p>
          <a:p>
            <a:r>
              <a:rPr lang="nb-NO" sz="1400" dirty="0" smtClean="0"/>
              <a:t>Vi er heldige som har så mange ivrige og flotte skiskyttere i klubben. Men vi har plass til flere – fortell gjerne venner og kjente om hvor artig skiskyting i Trondhjems er! Lykke til med sesongen!</a:t>
            </a:r>
          </a:p>
          <a:p>
            <a:endParaRPr lang="nb-NO" sz="1400" dirty="0"/>
          </a:p>
          <a:p>
            <a:r>
              <a:rPr lang="nb-NO" sz="1400" dirty="0" smtClean="0"/>
              <a:t>Styret</a:t>
            </a:r>
          </a:p>
          <a:p>
            <a:endParaRPr lang="nb-NO" sz="1400" dirty="0" smtClean="0"/>
          </a:p>
          <a:p>
            <a:endParaRPr lang="nb-NO" sz="1400" dirty="0"/>
          </a:p>
        </p:txBody>
      </p:sp>
      <p:pic>
        <p:nvPicPr>
          <p:cNvPr id="4" name="Picture 3" descr="trondhjemslogo kopi.png"/>
          <p:cNvPicPr>
            <a:picLocks noChangeAspect="1"/>
          </p:cNvPicPr>
          <p:nvPr/>
        </p:nvPicPr>
        <p:blipFill>
          <a:blip r:embed="rId2"/>
          <a:stretch>
            <a:fillRect/>
          </a:stretch>
        </p:blipFill>
        <p:spPr>
          <a:xfrm>
            <a:off x="2547011" y="7267295"/>
            <a:ext cx="1402689" cy="1361189"/>
          </a:xfrm>
          <a:prstGeom prst="rect">
            <a:avLst/>
          </a:prstGeom>
        </p:spPr>
      </p:pic>
      <p:sp>
        <p:nvSpPr>
          <p:cNvPr id="5" name="TextBox 4"/>
          <p:cNvSpPr txBox="1"/>
          <p:nvPr/>
        </p:nvSpPr>
        <p:spPr>
          <a:xfrm>
            <a:off x="647700" y="461665"/>
            <a:ext cx="5295900" cy="646331"/>
          </a:xfrm>
          <a:prstGeom prst="rect">
            <a:avLst/>
          </a:prstGeom>
          <a:noFill/>
        </p:spPr>
        <p:txBody>
          <a:bodyPr wrap="square" rtlCol="0">
            <a:spAutoFit/>
          </a:bodyPr>
          <a:lstStyle/>
          <a:p>
            <a:r>
              <a:rPr lang="nb-NO" b="1" dirty="0" smtClean="0"/>
              <a:t>Kjære alle medlemmer i </a:t>
            </a:r>
            <a:r>
              <a:rPr lang="nb-NO" b="1" dirty="0" err="1" smtClean="0"/>
              <a:t>Trondhjems</a:t>
            </a:r>
            <a:r>
              <a:rPr lang="nb-NO" b="1" dirty="0" smtClean="0"/>
              <a:t> skiskyttere!</a:t>
            </a:r>
          </a:p>
          <a:p>
            <a:endParaRPr lang="nb-NO" dirty="0"/>
          </a:p>
        </p:txBody>
      </p:sp>
    </p:spTree>
  </p:cSld>
  <p:clrMapOvr>
    <a:masterClrMapping/>
  </p:clrMapOvr>
  <mc:AlternateContent xmlns:mc="http://schemas.openxmlformats.org/markup-compatibility/2006">
    <mc:Choice xmlns:p14="http://schemas.microsoft.com/office/powerpoint/2010/main" xmlns=""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bg>
      <p:bgPr>
        <a:blipFill rotWithShape="1">
          <a:blip r:embed="rId3">
            <a:alphaModFix amt="22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3886200" cy="954616"/>
          </a:xfrm>
        </p:spPr>
        <p:txBody>
          <a:bodyPr>
            <a:normAutofit/>
          </a:bodyPr>
          <a:lstStyle/>
          <a:p>
            <a:r>
              <a:rPr lang="nb-NO" sz="2400" b="1" dirty="0" smtClean="0"/>
              <a:t>Skiskytterskolen</a:t>
            </a:r>
            <a:endParaRPr lang="nb-NO" sz="2400" b="1" dirty="0"/>
          </a:p>
        </p:txBody>
      </p:sp>
      <p:sp>
        <p:nvSpPr>
          <p:cNvPr id="5" name="TextBox 4"/>
          <p:cNvSpPr txBox="1"/>
          <p:nvPr/>
        </p:nvSpPr>
        <p:spPr>
          <a:xfrm>
            <a:off x="647510" y="1320800"/>
            <a:ext cx="5670190" cy="3046987"/>
          </a:xfrm>
          <a:prstGeom prst="rect">
            <a:avLst/>
          </a:prstGeom>
          <a:noFill/>
        </p:spPr>
        <p:txBody>
          <a:bodyPr wrap="square" rtlCol="0">
            <a:spAutoFit/>
          </a:bodyPr>
          <a:lstStyle/>
          <a:p>
            <a:r>
              <a:rPr lang="nb-NO" sz="1200" dirty="0" smtClean="0"/>
              <a:t>Trondhjems skiskyttere arrangerer sesongen 15-16 2 skiskytterskoler. Oppstart for skiskytterskolene den siste er 27.10.</a:t>
            </a:r>
          </a:p>
          <a:p>
            <a:r>
              <a:rPr lang="nb-NO" sz="1200" dirty="0" smtClean="0"/>
              <a:t>Dersom det melder seg behov for flere skiskytterskoler vil vi se på behovet for ytterligere skoler i løpet av sesongen. Sportslig utvalg ved Ove Mjønes eller Tor Jacob Gunnes styrer dette. </a:t>
            </a:r>
          </a:p>
          <a:p>
            <a:endParaRPr lang="nb-NO" sz="1200" dirty="0"/>
          </a:p>
          <a:p>
            <a:r>
              <a:rPr lang="nb-NO" sz="1200" dirty="0" smtClean="0"/>
              <a:t>Det er svært viktig at minst en av foreldrene er med på skiskytterskolen. </a:t>
            </a:r>
          </a:p>
          <a:p>
            <a:endParaRPr lang="nb-NO" sz="1200" dirty="0" smtClean="0"/>
          </a:p>
          <a:p>
            <a:r>
              <a:rPr lang="nb-NO" sz="1200" dirty="0" smtClean="0"/>
              <a:t>Etter endt skiskytterskole går utøverne inn i ordinære treningsgrupper. </a:t>
            </a:r>
          </a:p>
          <a:p>
            <a:r>
              <a:rPr lang="nb-NO" sz="1200" dirty="0" smtClean="0"/>
              <a:t>Følgende treningstilbud tilbys:</a:t>
            </a:r>
            <a:br>
              <a:rPr lang="nb-NO" sz="1200" dirty="0" smtClean="0"/>
            </a:br>
            <a:r>
              <a:rPr lang="nb-NO" sz="1200" dirty="0" smtClean="0"/>
              <a:t>11-12 år: Man deltar i en av to valgfrie grupper, den ene trener tirsdag 18.00 – 19.30, den andre Onsdager kl.18.00-19.30. </a:t>
            </a:r>
          </a:p>
          <a:p>
            <a:r>
              <a:rPr lang="nb-NO" sz="1200" dirty="0" smtClean="0"/>
              <a:t>13-14 år:  Mandag 19:00-20:30 og  Onsdag 18:00–19:30. </a:t>
            </a:r>
          </a:p>
          <a:p>
            <a:r>
              <a:rPr lang="nb-NO" sz="1200" dirty="0" smtClean="0"/>
              <a:t>15-16 år: Mandag 18:00-20:00 og Onsdag 18:00-20:00</a:t>
            </a:r>
          </a:p>
          <a:p>
            <a:r>
              <a:rPr lang="nb-NO" sz="1200" dirty="0" smtClean="0"/>
              <a:t>Juniorene får tilpasset sitt behov avhengig av om de er tilknyttet Trondheim </a:t>
            </a:r>
            <a:r>
              <a:rPr lang="nb-NO" sz="1200" dirty="0" err="1" smtClean="0"/>
              <a:t>Biathlon</a:t>
            </a:r>
            <a:r>
              <a:rPr lang="nb-NO" sz="1200" dirty="0" smtClean="0"/>
              <a:t> Team eller ikke.</a:t>
            </a:r>
          </a:p>
        </p:txBody>
      </p:sp>
      <p:sp>
        <p:nvSpPr>
          <p:cNvPr id="6" name="TextBox 5"/>
          <p:cNvSpPr txBox="1"/>
          <p:nvPr/>
        </p:nvSpPr>
        <p:spPr>
          <a:xfrm>
            <a:off x="647510" y="4351654"/>
            <a:ext cx="4000690" cy="646331"/>
          </a:xfrm>
          <a:prstGeom prst="rect">
            <a:avLst/>
          </a:prstGeom>
          <a:noFill/>
        </p:spPr>
        <p:txBody>
          <a:bodyPr wrap="square" rtlCol="0">
            <a:spAutoFit/>
          </a:bodyPr>
          <a:lstStyle/>
          <a:p>
            <a:r>
              <a:rPr lang="nb-NO" sz="1200" dirty="0" smtClean="0"/>
              <a:t>Påmelding og spørsmål knyttet til skiskytterskolene rettes til Ove Mjønes </a:t>
            </a:r>
            <a:r>
              <a:rPr lang="nb-NO" sz="1200" dirty="0" smtClean="0">
                <a:hlinkClick r:id="rId4"/>
              </a:rPr>
              <a:t>omjoenes@online.no</a:t>
            </a:r>
            <a:r>
              <a:rPr lang="nb-NO" sz="1200" dirty="0" smtClean="0"/>
              <a:t> eller Tor Jacob Gunnes </a:t>
            </a:r>
            <a:r>
              <a:rPr lang="nb-NO" sz="1200" dirty="0" err="1" smtClean="0"/>
              <a:t>tjgunnes@gmail.com</a:t>
            </a:r>
            <a:endParaRPr lang="nb-NO" dirty="0"/>
          </a:p>
        </p:txBody>
      </p:sp>
      <p:pic>
        <p:nvPicPr>
          <p:cNvPr id="12" name="Picture 11" descr="IMG_7138.jpg"/>
          <p:cNvPicPr>
            <a:picLocks noChangeAspect="1"/>
          </p:cNvPicPr>
          <p:nvPr/>
        </p:nvPicPr>
        <p:blipFill>
          <a:blip r:embed="rId5"/>
          <a:stretch>
            <a:fillRect/>
          </a:stretch>
        </p:blipFill>
        <p:spPr>
          <a:xfrm>
            <a:off x="647510" y="5086350"/>
            <a:ext cx="2298700" cy="3448050"/>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20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397000" y="0"/>
            <a:ext cx="3810000" cy="1068916"/>
          </a:xfrm>
        </p:spPr>
        <p:txBody>
          <a:bodyPr>
            <a:normAutofit/>
          </a:bodyPr>
          <a:lstStyle/>
          <a:p>
            <a:r>
              <a:rPr lang="nb-NO" sz="2400" b="1" dirty="0" smtClean="0"/>
              <a:t>Treningsgruppene </a:t>
            </a:r>
            <a:r>
              <a:rPr lang="nb-NO" sz="2400" dirty="0" smtClean="0"/>
              <a:t>  </a:t>
            </a:r>
            <a:r>
              <a:rPr lang="nb-NO" dirty="0" smtClean="0"/>
              <a:t>                                                                                                                                                                                                                                                                                               </a:t>
            </a:r>
            <a:endParaRPr lang="nb-NO" dirty="0"/>
          </a:p>
        </p:txBody>
      </p:sp>
      <p:pic>
        <p:nvPicPr>
          <p:cNvPr id="8" name="Picture 7" descr="trening per.jpg"/>
          <p:cNvPicPr>
            <a:picLocks noChangeAspect="1"/>
          </p:cNvPicPr>
          <p:nvPr/>
        </p:nvPicPr>
        <p:blipFill>
          <a:blip r:embed="rId4"/>
          <a:stretch>
            <a:fillRect/>
          </a:stretch>
        </p:blipFill>
        <p:spPr>
          <a:xfrm>
            <a:off x="596899" y="3200400"/>
            <a:ext cx="5634399" cy="3759200"/>
          </a:xfrm>
          <a:prstGeom prst="rect">
            <a:avLst/>
          </a:prstGeom>
        </p:spPr>
      </p:pic>
      <p:sp>
        <p:nvSpPr>
          <p:cNvPr id="11" name="TextBox 10"/>
          <p:cNvSpPr txBox="1"/>
          <p:nvPr/>
        </p:nvSpPr>
        <p:spPr>
          <a:xfrm>
            <a:off x="596900" y="1545969"/>
            <a:ext cx="5948142" cy="954107"/>
          </a:xfrm>
          <a:prstGeom prst="rect">
            <a:avLst/>
          </a:prstGeom>
          <a:noFill/>
        </p:spPr>
        <p:txBody>
          <a:bodyPr wrap="square" rtlCol="0">
            <a:spAutoFit/>
          </a:bodyPr>
          <a:lstStyle/>
          <a:p>
            <a:r>
              <a:rPr lang="nb-NO" sz="1400" dirty="0" smtClean="0"/>
              <a:t>Vi har seks treningsgrupper fra junior ned til skiskytterskolen denne sesongen. Informasjon om treningstider og planer for de ulike gruppene finner dere på hjemmesida under Treningstider til venstre i menyen. Her finner dere også kontaktinformasjon til hovedtrenerne. </a:t>
            </a:r>
            <a:endParaRPr lang="nb-NO" sz="14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kveldsmat1.jpg"/>
          <p:cNvPicPr>
            <a:picLocks noChangeAspect="1"/>
          </p:cNvPicPr>
          <p:nvPr/>
        </p:nvPicPr>
        <p:blipFill>
          <a:blip r:embed="rId3"/>
          <a:srcRect t="-15448" b="-15448"/>
          <a:stretch>
            <a:fillRect/>
          </a:stretch>
        </p:blipFill>
        <p:spPr>
          <a:xfrm>
            <a:off x="43740" y="5722449"/>
            <a:ext cx="3499560" cy="3421551"/>
          </a:xfrm>
          <a:prstGeom prst="rect">
            <a:avLst/>
          </a:prstGeom>
        </p:spPr>
      </p:pic>
      <p:pic>
        <p:nvPicPr>
          <p:cNvPr id="5" name="Picture 4" descr="kveldsmat2.jpg"/>
          <p:cNvPicPr>
            <a:picLocks noChangeAspect="1"/>
          </p:cNvPicPr>
          <p:nvPr/>
        </p:nvPicPr>
        <p:blipFill>
          <a:blip r:embed="rId4"/>
          <a:stretch>
            <a:fillRect/>
          </a:stretch>
        </p:blipFill>
        <p:spPr>
          <a:xfrm>
            <a:off x="3338133" y="6121400"/>
            <a:ext cx="3519867" cy="2628900"/>
          </a:xfrm>
          <a:prstGeom prst="rect">
            <a:avLst/>
          </a:prstGeom>
        </p:spPr>
      </p:pic>
      <p:sp>
        <p:nvSpPr>
          <p:cNvPr id="6" name="TextBox 5"/>
          <p:cNvSpPr txBox="1"/>
          <p:nvPr/>
        </p:nvSpPr>
        <p:spPr>
          <a:xfrm>
            <a:off x="546100" y="393700"/>
            <a:ext cx="5778500" cy="461665"/>
          </a:xfrm>
          <a:prstGeom prst="rect">
            <a:avLst/>
          </a:prstGeom>
          <a:noFill/>
        </p:spPr>
        <p:txBody>
          <a:bodyPr wrap="square" rtlCol="0">
            <a:spAutoFit/>
          </a:bodyPr>
          <a:lstStyle/>
          <a:p>
            <a:pPr algn="ctr"/>
            <a:r>
              <a:rPr lang="nb-NO" sz="2400" b="1" dirty="0" smtClean="0"/>
              <a:t>Foreldrekontakter</a:t>
            </a:r>
            <a:endParaRPr lang="nb-NO" sz="2400" b="1" dirty="0"/>
          </a:p>
        </p:txBody>
      </p:sp>
      <p:sp>
        <p:nvSpPr>
          <p:cNvPr id="9" name="TextBox 8"/>
          <p:cNvSpPr txBox="1"/>
          <p:nvPr/>
        </p:nvSpPr>
        <p:spPr>
          <a:xfrm>
            <a:off x="546100" y="1003300"/>
            <a:ext cx="5778500" cy="4185761"/>
          </a:xfrm>
          <a:prstGeom prst="rect">
            <a:avLst/>
          </a:prstGeom>
          <a:noFill/>
        </p:spPr>
        <p:txBody>
          <a:bodyPr wrap="square" rtlCol="0">
            <a:spAutoFit/>
          </a:bodyPr>
          <a:lstStyle/>
          <a:p>
            <a:r>
              <a:rPr lang="nb-NO" sz="1400" dirty="0" smtClean="0"/>
              <a:t>Alle treningsgrupper i Trondhjems skal ha en eller to foreldrekontakter/oppmenn. Disse er et veldig viktig bindeledd mellom klubbens styre, trenere og utøvere/foresatte. Foreldrekontaktene skal velges i løpet av september og har deretter et felles møte der de planlegger sesongen. </a:t>
            </a:r>
          </a:p>
          <a:p>
            <a:endParaRPr lang="nb-NO" sz="1400" dirty="0" smtClean="0"/>
          </a:p>
          <a:p>
            <a:r>
              <a:rPr lang="nb-NO" sz="1400" b="1" dirty="0" smtClean="0"/>
              <a:t>Foreldrekontaktenes oppgave: </a:t>
            </a:r>
          </a:p>
          <a:p>
            <a:pPr>
              <a:buFont typeface="Arial"/>
              <a:buChar char="•"/>
            </a:pPr>
            <a:r>
              <a:rPr lang="nb-NO" sz="1400" dirty="0" smtClean="0"/>
              <a:t>Være kontaktperson mellom klubbens styre, trenere og utøvere/foreldre</a:t>
            </a:r>
          </a:p>
          <a:p>
            <a:pPr>
              <a:buFont typeface="Arial"/>
              <a:buChar char="•"/>
            </a:pPr>
            <a:r>
              <a:rPr lang="nb-NO" sz="1400" dirty="0" smtClean="0"/>
              <a:t>Sette opp og sende ut liste over hvilke foresatte som har ansvar for kveldsmatserveringa som foregår cirka en gang annenhver uke. Klubben anser det som et viktig sosialt tiltak med slike samlinger for at utøvere og foreldre skal bli bedre kjent med hverandre.</a:t>
            </a:r>
          </a:p>
          <a:p>
            <a:pPr>
              <a:buFont typeface="Arial"/>
              <a:buChar char="•"/>
            </a:pPr>
            <a:r>
              <a:rPr lang="nb-NO" sz="1400" dirty="0" smtClean="0"/>
              <a:t>Sette opp og sende ut liste over hvilke foresatte som skal være standplasshjelp på treninger. Vi har erfaring med at slik praktisk hjelp avlaster trenerne og dermed bidrar til å gjøre selve treninga mer effektiv og artig for utøverne. </a:t>
            </a:r>
          </a:p>
          <a:p>
            <a:pPr>
              <a:buFont typeface="Arial"/>
              <a:buChar char="•"/>
            </a:pPr>
            <a:r>
              <a:rPr lang="nb-NO" sz="1400" dirty="0" smtClean="0"/>
              <a:t>Samarbeide med sportslig utvalg om best mulig å legge til rette for at utøverne skal få gode opplevelser når de deltar på renn.</a:t>
            </a:r>
          </a:p>
          <a:p>
            <a:pPr>
              <a:buFont typeface="Arial"/>
              <a:buChar char="•"/>
            </a:pPr>
            <a:r>
              <a:rPr lang="nb-NO" sz="1400" dirty="0" smtClean="0"/>
              <a:t>Arrangere foreldrefest, vanligvis fredag etter årsmøtet, som igjen avholdes i slutten av april.</a:t>
            </a:r>
            <a:endParaRPr lang="nb-NO" sz="1400"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20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nb-NO" sz="2400" b="1" dirty="0" smtClean="0"/>
              <a:t>Klubbklær</a:t>
            </a:r>
            <a:endParaRPr lang="nb-NO" sz="2400" b="1" dirty="0"/>
          </a:p>
        </p:txBody>
      </p:sp>
      <p:sp>
        <p:nvSpPr>
          <p:cNvPr id="5" name="TextBox 4"/>
          <p:cNvSpPr txBox="1"/>
          <p:nvPr/>
        </p:nvSpPr>
        <p:spPr>
          <a:xfrm>
            <a:off x="342900" y="1651000"/>
            <a:ext cx="5956300" cy="1384995"/>
          </a:xfrm>
          <a:prstGeom prst="rect">
            <a:avLst/>
          </a:prstGeom>
          <a:noFill/>
        </p:spPr>
        <p:txBody>
          <a:bodyPr wrap="square" rtlCol="0">
            <a:spAutoFit/>
          </a:bodyPr>
          <a:lstStyle/>
          <a:p>
            <a:r>
              <a:rPr lang="nb-NO" sz="1400" dirty="0" smtClean="0"/>
              <a:t>Klubben har egen design på klubbklær fra Swix.  Kontaktpersoner for klubbklær er Anita Bones (</a:t>
            </a:r>
            <a:r>
              <a:rPr lang="nb-NO" sz="1400" dirty="0" smtClean="0">
                <a:hlinkClick r:id="rId4"/>
              </a:rPr>
              <a:t>anifbo@online.no</a:t>
            </a:r>
            <a:r>
              <a:rPr lang="nb-NO" sz="1400" dirty="0" smtClean="0"/>
              <a:t> ) og Edmund Søvik (</a:t>
            </a:r>
            <a:r>
              <a:rPr lang="nb-NO" sz="1400" dirty="0" smtClean="0">
                <a:hlinkClick r:id="rId5"/>
              </a:rPr>
              <a:t>esoevik@online.no</a:t>
            </a:r>
            <a:r>
              <a:rPr lang="nb-NO" sz="1400" dirty="0" smtClean="0"/>
              <a:t>). Klubbklær bestilles på nett, og betales over Klarna. Utlevering på </a:t>
            </a:r>
            <a:r>
              <a:rPr lang="nb-NO" sz="1400" dirty="0" err="1" smtClean="0"/>
              <a:t>Sportsbua</a:t>
            </a:r>
            <a:r>
              <a:rPr lang="nb-NO" sz="1400" dirty="0" smtClean="0"/>
              <a:t> i Fjordgata. Første bestillinger allerede unnagjort, men det vil bli mulighet for bestilling igjen i løpet av oktober med levering til jul.</a:t>
            </a:r>
          </a:p>
          <a:p>
            <a:r>
              <a:rPr lang="nb-NO" sz="1400" dirty="0" smtClean="0"/>
              <a:t> </a:t>
            </a:r>
            <a:endParaRPr lang="nb-NO" sz="1400" dirty="0"/>
          </a:p>
        </p:txBody>
      </p:sp>
      <p:pic>
        <p:nvPicPr>
          <p:cNvPr id="7" name="Content Placeholder 6" descr="klubbdress.jpg"/>
          <p:cNvPicPr>
            <a:picLocks noGrp="1" noChangeAspect="1"/>
          </p:cNvPicPr>
          <p:nvPr>
            <p:ph idx="1"/>
          </p:nvPr>
        </p:nvPicPr>
        <p:blipFill>
          <a:blip r:embed="rId6"/>
          <a:srcRect t="-15448" b="-15448"/>
          <a:stretch>
            <a:fillRect/>
          </a:stretch>
        </p:blipFill>
        <p:spPr>
          <a:xfrm>
            <a:off x="342900" y="2565401"/>
            <a:ext cx="4076700" cy="3985827"/>
          </a:xfrm>
        </p:spPr>
      </p:pic>
      <p:pic>
        <p:nvPicPr>
          <p:cNvPr id="8" name="Picture 7" descr="konkurransedress.jpg"/>
          <p:cNvPicPr>
            <a:picLocks noChangeAspect="1"/>
          </p:cNvPicPr>
          <p:nvPr/>
        </p:nvPicPr>
        <p:blipFill>
          <a:blip r:embed="rId7"/>
          <a:stretch>
            <a:fillRect/>
          </a:stretch>
        </p:blipFill>
        <p:spPr>
          <a:xfrm>
            <a:off x="3352799" y="5384800"/>
            <a:ext cx="3220671" cy="2143760"/>
          </a:xfrm>
          <a:prstGeom prst="rect">
            <a:avLst/>
          </a:prstGeom>
        </p:spPr>
      </p:pic>
      <p:sp>
        <p:nvSpPr>
          <p:cNvPr id="6" name="TextBox 5"/>
          <p:cNvSpPr txBox="1"/>
          <p:nvPr/>
        </p:nvSpPr>
        <p:spPr>
          <a:xfrm>
            <a:off x="584200" y="7897892"/>
            <a:ext cx="5715000" cy="523220"/>
          </a:xfrm>
          <a:prstGeom prst="rect">
            <a:avLst/>
          </a:prstGeom>
          <a:noFill/>
        </p:spPr>
        <p:txBody>
          <a:bodyPr wrap="square" rtlCol="0">
            <a:spAutoFit/>
          </a:bodyPr>
          <a:lstStyle/>
          <a:p>
            <a:r>
              <a:rPr lang="nb-NO" sz="1400" dirty="0" smtClean="0"/>
              <a:t>Trondhjems skiskyttere arrangerer to bruktkvelder denne høsten, 26. 10 og 27.10. Da er det mulig å kjøpe og selge brukte ski, klær og annet utstyr. </a:t>
            </a:r>
            <a:endParaRPr lang="nb-NO" sz="1400" dirty="0"/>
          </a:p>
        </p:txBody>
      </p:sp>
      <p:sp>
        <p:nvSpPr>
          <p:cNvPr id="9" name="TextBox 8"/>
          <p:cNvSpPr txBox="1"/>
          <p:nvPr/>
        </p:nvSpPr>
        <p:spPr>
          <a:xfrm>
            <a:off x="584200" y="7297726"/>
            <a:ext cx="2082800" cy="461665"/>
          </a:xfrm>
          <a:prstGeom prst="rect">
            <a:avLst/>
          </a:prstGeom>
          <a:noFill/>
        </p:spPr>
        <p:txBody>
          <a:bodyPr wrap="square" rtlCol="0">
            <a:spAutoFit/>
          </a:bodyPr>
          <a:lstStyle/>
          <a:p>
            <a:r>
              <a:rPr lang="nb-NO" sz="2400" b="1" dirty="0" err="1" smtClean="0"/>
              <a:t>Bruktkveld</a:t>
            </a:r>
            <a:endParaRPr lang="nb-NO" sz="2400" b="1" dirty="0" smtClean="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3">
            <a:alphaModFix amt="20000"/>
          </a:blip>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06450" y="0"/>
            <a:ext cx="5143500" cy="764116"/>
          </a:xfrm>
        </p:spPr>
        <p:txBody>
          <a:bodyPr>
            <a:normAutofit/>
          </a:bodyPr>
          <a:lstStyle/>
          <a:p>
            <a:r>
              <a:rPr lang="nb-NO" sz="2400" b="1" dirty="0" err="1" smtClean="0"/>
              <a:t>Trondhjems</a:t>
            </a:r>
            <a:r>
              <a:rPr lang="nb-NO" sz="2400" b="1" dirty="0" smtClean="0"/>
              <a:t> på renn</a:t>
            </a:r>
            <a:endParaRPr lang="nb-NO" sz="2400" b="1" dirty="0"/>
          </a:p>
        </p:txBody>
      </p:sp>
      <p:sp>
        <p:nvSpPr>
          <p:cNvPr id="3" name="Content Placeholder 2"/>
          <p:cNvSpPr>
            <a:spLocks noGrp="1"/>
          </p:cNvSpPr>
          <p:nvPr>
            <p:ph idx="1"/>
          </p:nvPr>
        </p:nvSpPr>
        <p:spPr>
          <a:xfrm>
            <a:off x="2158999" y="764116"/>
            <a:ext cx="4384675" cy="6768526"/>
          </a:xfrm>
        </p:spPr>
        <p:txBody>
          <a:bodyPr>
            <a:noAutofit/>
          </a:bodyPr>
          <a:lstStyle/>
          <a:p>
            <a:pPr>
              <a:buNone/>
            </a:pPr>
            <a:r>
              <a:rPr lang="nb-NO" sz="1400" dirty="0" smtClean="0"/>
              <a:t>Utøvere, foresatte og andre i støtteapparatet i klubben</a:t>
            </a:r>
          </a:p>
          <a:p>
            <a:pPr>
              <a:buNone/>
            </a:pPr>
            <a:r>
              <a:rPr lang="nb-NO" sz="1400" dirty="0"/>
              <a:t>e</a:t>
            </a:r>
            <a:r>
              <a:rPr lang="nb-NO" sz="1400" dirty="0" smtClean="0"/>
              <a:t>r  med på mange renn i løpet av en sesong. Selv om </a:t>
            </a:r>
          </a:p>
          <a:p>
            <a:pPr>
              <a:buNone/>
            </a:pPr>
            <a:r>
              <a:rPr lang="nb-NO" sz="1400" dirty="0" smtClean="0"/>
              <a:t>Trondhjems vises godt når vi er med i konkurranser, </a:t>
            </a:r>
          </a:p>
          <a:p>
            <a:pPr>
              <a:buNone/>
            </a:pPr>
            <a:r>
              <a:rPr lang="nb-NO" sz="1400" dirty="0" smtClean="0"/>
              <a:t>ønsker vi at vi denne sesongen skal vises enda bedre – </a:t>
            </a:r>
          </a:p>
          <a:p>
            <a:pPr>
              <a:buNone/>
            </a:pPr>
            <a:r>
              <a:rPr lang="nb-NO" sz="1400" dirty="0" smtClean="0"/>
              <a:t>ikke nødvendigvis på pallen, men i form av mange </a:t>
            </a:r>
          </a:p>
          <a:p>
            <a:pPr>
              <a:buNone/>
            </a:pPr>
            <a:r>
              <a:rPr lang="nb-NO" sz="1400" dirty="0" smtClean="0"/>
              <a:t>utøvere til start, gjerne iført gamle eller nye klubbklær. </a:t>
            </a:r>
          </a:p>
          <a:p>
            <a:pPr>
              <a:buNone/>
            </a:pPr>
            <a:r>
              <a:rPr lang="nb-NO" sz="1400" dirty="0" smtClean="0"/>
              <a:t>Det er den enkelte utøvers ansvar å sørge for å betale </a:t>
            </a:r>
          </a:p>
          <a:p>
            <a:pPr>
              <a:buNone/>
            </a:pPr>
            <a:r>
              <a:rPr lang="nb-NO" sz="1400" dirty="0" smtClean="0"/>
              <a:t>lisens fra den dagen de fyller 13 år. Utøvere over 13 må </a:t>
            </a:r>
          </a:p>
          <a:p>
            <a:pPr>
              <a:buNone/>
            </a:pPr>
            <a:r>
              <a:rPr lang="nb-NO" sz="1400" dirty="0" smtClean="0"/>
              <a:t>også stille med egen </a:t>
            </a:r>
            <a:r>
              <a:rPr lang="nb-NO" sz="1400" dirty="0" err="1" smtClean="0"/>
              <a:t>Emit-brikke</a:t>
            </a:r>
            <a:r>
              <a:rPr lang="nb-NO" sz="1400" dirty="0" smtClean="0"/>
              <a:t> på renn. Bestill på: </a:t>
            </a:r>
          </a:p>
          <a:p>
            <a:pPr>
              <a:buNone/>
            </a:pPr>
            <a:r>
              <a:rPr lang="nb-NO" sz="1400" dirty="0" smtClean="0">
                <a:hlinkClick r:id="rId4"/>
              </a:rPr>
              <a:t>www.emit.no</a:t>
            </a:r>
            <a:r>
              <a:rPr lang="nb-NO" sz="1400" dirty="0" smtClean="0"/>
              <a:t>. </a:t>
            </a:r>
          </a:p>
          <a:p>
            <a:pPr>
              <a:buNone/>
            </a:pPr>
            <a:endParaRPr lang="nb-NO" sz="1400" dirty="0" smtClean="0"/>
          </a:p>
          <a:p>
            <a:pPr>
              <a:buNone/>
            </a:pPr>
            <a:r>
              <a:rPr lang="nb-NO" sz="1400" b="1" dirty="0" smtClean="0"/>
              <a:t>HOVEDKVARTER</a:t>
            </a:r>
            <a:endParaRPr lang="nb-NO" sz="1400" dirty="0"/>
          </a:p>
          <a:p>
            <a:pPr>
              <a:buNone/>
            </a:pPr>
            <a:r>
              <a:rPr lang="nb-NO" sz="1400" dirty="0" smtClean="0"/>
              <a:t>        Klubbens beachflagg vil markere hovedkvarteret på de anbefalte rennene, og her vil utøverne få utdelt startnummer, klistrelapper og annen informasjon  de trenger. Det vil gå på omgang i treningsgruppene hvem som har ansvar for hovedkvarteret. </a:t>
            </a:r>
          </a:p>
          <a:p>
            <a:pPr>
              <a:buNone/>
            </a:pPr>
            <a:endParaRPr lang="nb-NO" sz="1400" b="1" dirty="0" smtClean="0"/>
          </a:p>
          <a:p>
            <a:pPr>
              <a:buNone/>
            </a:pPr>
            <a:endParaRPr lang="nb-NO" sz="1400" dirty="0" smtClean="0"/>
          </a:p>
          <a:p>
            <a:pPr>
              <a:buNone/>
            </a:pPr>
            <a:r>
              <a:rPr lang="nb-NO" sz="1400" dirty="0" smtClean="0"/>
              <a:t>For anbefalte renn for nybegynnerne, snakk med trenerne og lederne i klubben. Ofte kan det være lurt å snakke med de andre i treningsgruppa, slik at man er flere som deltar i samme renn. For nybegynnerne er det mye å huske på, men alle har vi vært der, og det er bare å spørre i vei til de av oss som har holdt på med dette i noen år. Det har tatt tid for oss alle å bli kjent med hva man skal huske på i forbindelse med renn; men det er bare å kontakte trenerne eller lederne i klubben, så får dere den hjelp dere trenger. Usikkerhet om hvordan man skal forholde seg må ikke bli en årsak til at man ikke kaster seg ut i det om man er ny i denne idretten! Skiskyttere er trivelige folk, og det er alltid lov å be andre om hjelp, også til preparering av ski!</a:t>
            </a:r>
          </a:p>
          <a:p>
            <a:pPr>
              <a:buNone/>
            </a:pPr>
            <a:endParaRPr lang="nb-NO" sz="1400" dirty="0" smtClean="0"/>
          </a:p>
          <a:p>
            <a:pPr>
              <a:buNone/>
            </a:pPr>
            <a:endParaRPr lang="nb-NO" sz="1400" dirty="0" smtClean="0"/>
          </a:p>
          <a:p>
            <a:pPr>
              <a:buNone/>
            </a:pPr>
            <a:endParaRPr lang="nb-NO" sz="1400" dirty="0" smtClean="0"/>
          </a:p>
          <a:p>
            <a:pPr>
              <a:buNone/>
            </a:pPr>
            <a:r>
              <a:rPr lang="nb-NO" sz="1400" dirty="0" smtClean="0"/>
              <a:t/>
            </a:r>
            <a:br>
              <a:rPr lang="nb-NO" sz="1400" dirty="0" smtClean="0"/>
            </a:br>
            <a:endParaRPr lang="nb-NO" sz="1400" dirty="0" smtClean="0"/>
          </a:p>
          <a:p>
            <a:pPr>
              <a:buNone/>
            </a:pPr>
            <a:endParaRPr lang="nb-NO" sz="800" dirty="0" smtClean="0"/>
          </a:p>
          <a:p>
            <a:pPr>
              <a:buNone/>
            </a:pPr>
            <a:endParaRPr lang="nb-NO" sz="800" dirty="0" smtClean="0"/>
          </a:p>
          <a:p>
            <a:endParaRPr lang="nb-NO" sz="800" dirty="0" smtClean="0"/>
          </a:p>
          <a:p>
            <a:pPr>
              <a:buNone/>
            </a:pPr>
            <a:endParaRPr lang="nb-NO" sz="800" dirty="0" smtClean="0"/>
          </a:p>
          <a:p>
            <a:endParaRPr lang="nb-NO" sz="800" dirty="0"/>
          </a:p>
        </p:txBody>
      </p:sp>
      <p:pic>
        <p:nvPicPr>
          <p:cNvPr id="4" name="Picture 3" descr="beachflag, ny.pdf"/>
          <p:cNvPicPr>
            <a:picLocks noChangeAspect="1"/>
          </p:cNvPicPr>
          <p:nvPr/>
        </p:nvPicPr>
        <p:blipFill>
          <a:blip r:embed="rId5"/>
          <a:stretch>
            <a:fillRect/>
          </a:stretch>
        </p:blipFill>
        <p:spPr>
          <a:xfrm>
            <a:off x="342900" y="764116"/>
            <a:ext cx="1537604" cy="6540500"/>
          </a:xfrm>
          <a:prstGeom prst="rect">
            <a:avLst/>
          </a:prstGeom>
        </p:spPr>
      </p:pic>
      <p:pic>
        <p:nvPicPr>
          <p:cNvPr id="5" name="Picture 4" descr="renn4.jpg"/>
          <p:cNvPicPr>
            <a:picLocks noChangeAspect="1"/>
          </p:cNvPicPr>
          <p:nvPr/>
        </p:nvPicPr>
        <p:blipFill>
          <a:blip r:embed="rId6"/>
          <a:stretch>
            <a:fillRect/>
          </a:stretch>
        </p:blipFill>
        <p:spPr>
          <a:xfrm>
            <a:off x="0" y="7532642"/>
            <a:ext cx="2134623" cy="142085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Påmelding til renn</a:t>
            </a:r>
            <a:endParaRPr lang="nb-NO" dirty="0"/>
          </a:p>
        </p:txBody>
      </p:sp>
      <p:sp>
        <p:nvSpPr>
          <p:cNvPr id="3" name="Plassholder for innhold 2"/>
          <p:cNvSpPr>
            <a:spLocks noGrp="1"/>
          </p:cNvSpPr>
          <p:nvPr>
            <p:ph idx="1"/>
          </p:nvPr>
        </p:nvSpPr>
        <p:spPr/>
        <p:txBody>
          <a:bodyPr/>
          <a:lstStyle/>
          <a:p>
            <a:pPr marL="0" indent="0">
              <a:buNone/>
            </a:pPr>
            <a:r>
              <a:rPr lang="nb-NO" dirty="0">
                <a:hlinkClick r:id="rId2"/>
              </a:rPr>
              <a:t>https://minidrett.nif.no</a:t>
            </a:r>
            <a:r>
              <a:rPr lang="nb-NO" dirty="0" smtClean="0">
                <a:hlinkClick r:id="rId2"/>
              </a:rPr>
              <a:t>/</a:t>
            </a:r>
            <a:endParaRPr lang="nb-NO" dirty="0" smtClean="0"/>
          </a:p>
          <a:p>
            <a:endParaRPr lang="nb-NO"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xmlns="" val="0"/>
              </a:ext>
            </a:extLst>
          </a:blip>
          <a:srcRect/>
          <a:stretch>
            <a:fillRect/>
          </a:stretch>
        </p:blipFill>
        <p:spPr bwMode="auto">
          <a:xfrm>
            <a:off x="542925" y="3028950"/>
            <a:ext cx="5524499" cy="4813323"/>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12798308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42900" y="254000"/>
            <a:ext cx="6172200" cy="8127999"/>
          </a:xfrm>
        </p:spPr>
        <p:txBody>
          <a:bodyPr>
            <a:noAutofit/>
          </a:bodyPr>
          <a:lstStyle/>
          <a:p>
            <a:pPr>
              <a:buNone/>
            </a:pPr>
            <a:r>
              <a:rPr lang="nb-NO" sz="1400" b="1" dirty="0" smtClean="0"/>
              <a:t>INNSKYTING</a:t>
            </a:r>
            <a:endParaRPr lang="nb-NO" sz="1400" dirty="0" smtClean="0"/>
          </a:p>
          <a:p>
            <a:pPr>
              <a:buNone/>
            </a:pPr>
            <a:r>
              <a:rPr lang="nb-NO" sz="1400" dirty="0" smtClean="0"/>
              <a:t>Ei god innskyting før renn er viktig for alle utøvere! Seinest kvelden før et renn vil </a:t>
            </a:r>
          </a:p>
          <a:p>
            <a:pPr>
              <a:buNone/>
            </a:pPr>
            <a:r>
              <a:rPr lang="nb-NO" sz="1400" dirty="0" smtClean="0"/>
              <a:t>det bli lagt ut ei liste på klubbens hjemmeside med informasjon om innskyting</a:t>
            </a:r>
          </a:p>
          <a:p>
            <a:pPr>
              <a:buNone/>
            </a:pPr>
            <a:r>
              <a:rPr lang="nb-NO" sz="1400" dirty="0" smtClean="0"/>
              <a:t>Her vil dere finne ei oversikt over hvem som skal se i kikkerten, hvem som har </a:t>
            </a:r>
          </a:p>
          <a:p>
            <a:pPr>
              <a:buNone/>
            </a:pPr>
            <a:r>
              <a:rPr lang="nb-NO" sz="1400" dirty="0" smtClean="0"/>
              <a:t>ansvar for utlegg av våpen og når den enkelte utøveren skal skyte inn. Det er ofte </a:t>
            </a:r>
          </a:p>
          <a:p>
            <a:pPr>
              <a:buNone/>
            </a:pPr>
            <a:r>
              <a:rPr lang="nb-NO" sz="1400" dirty="0" smtClean="0"/>
              <a:t>lite tid på innskyting. Derfor er det svært viktig at alle holder seg til tidsplanen og </a:t>
            </a:r>
          </a:p>
          <a:p>
            <a:pPr>
              <a:buNone/>
            </a:pPr>
            <a:r>
              <a:rPr lang="nb-NO" sz="1400" dirty="0" smtClean="0"/>
              <a:t>møter opp i god tid slik at de er klare når det er deres tur. Under innskytinga er det </a:t>
            </a:r>
          </a:p>
          <a:p>
            <a:pPr>
              <a:buNone/>
            </a:pPr>
            <a:r>
              <a:rPr lang="nb-NO" sz="1400" dirty="0" smtClean="0"/>
              <a:t>de oppsatte på kikkert og våpenutleggerne som tar seg av utøverne. Foresattes </a:t>
            </a:r>
          </a:p>
          <a:p>
            <a:pPr>
              <a:buNone/>
            </a:pPr>
            <a:r>
              <a:rPr lang="nb-NO" sz="1400" dirty="0" smtClean="0"/>
              <a:t>oppgave er å ha våpenet klart med fulle magasin. Det er mye å passe på under </a:t>
            </a:r>
          </a:p>
          <a:p>
            <a:pPr>
              <a:buNone/>
            </a:pPr>
            <a:r>
              <a:rPr lang="nb-NO" sz="1400" dirty="0" smtClean="0"/>
              <a:t>innskyting – og det er flott om vi hjelper hverandre underveis. For nye utøvere og </a:t>
            </a:r>
          </a:p>
          <a:p>
            <a:pPr>
              <a:buNone/>
            </a:pPr>
            <a:r>
              <a:rPr lang="nb-NO" sz="1400" dirty="0" smtClean="0"/>
              <a:t>foresatte er gode råd og vink fra mer erfarne svært god hjelp!</a:t>
            </a:r>
          </a:p>
          <a:p>
            <a:pPr>
              <a:buNone/>
            </a:pPr>
            <a:endParaRPr lang="nb-NO" sz="1400" dirty="0" smtClean="0"/>
          </a:p>
          <a:p>
            <a:pPr>
              <a:buNone/>
            </a:pPr>
            <a:r>
              <a:rPr lang="nb-NO" sz="1400" b="1" dirty="0" smtClean="0"/>
              <a:t>HVEM HAR ANSVAR FOR HVA UNDER RENN?</a:t>
            </a:r>
          </a:p>
          <a:p>
            <a:pPr>
              <a:buNone/>
            </a:pPr>
            <a:r>
              <a:rPr lang="nb-NO" sz="1400" dirty="0" smtClean="0"/>
              <a:t>Utøvers/foresattes ansvar:</a:t>
            </a:r>
          </a:p>
          <a:p>
            <a:r>
              <a:rPr lang="nb-NO" sz="1400" dirty="0" smtClean="0"/>
              <a:t>Sørge for å ta med eventuelt leievåpen til renn. </a:t>
            </a:r>
          </a:p>
          <a:p>
            <a:r>
              <a:rPr lang="nb-NO" sz="1400" dirty="0" smtClean="0"/>
              <a:t>Sørge for å ta med skudd til egen utøver. Skudd deles ut av trener.</a:t>
            </a:r>
          </a:p>
          <a:p>
            <a:r>
              <a:rPr lang="nb-NO" sz="1400" dirty="0" smtClean="0"/>
              <a:t>Sørge for at våpen har klistrelapp med startnummer og har ladde magasin til rennet.</a:t>
            </a:r>
          </a:p>
          <a:p>
            <a:r>
              <a:rPr lang="nb-NO" sz="1400" dirty="0" smtClean="0"/>
              <a:t>Foresatte har ikke anledning til å være på standplass under konkurranse.</a:t>
            </a:r>
          </a:p>
          <a:p>
            <a:r>
              <a:rPr lang="nb-NO" sz="1400" dirty="0" smtClean="0"/>
              <a:t>Etter endt konkurranse kan våpenet hentes ut av lagleder fra </a:t>
            </a:r>
            <a:r>
              <a:rPr lang="nb-NO" sz="1400" dirty="0" err="1" smtClean="0"/>
              <a:t>Trondhjems</a:t>
            </a:r>
            <a:endParaRPr lang="nb-NO" sz="1400" dirty="0" smtClean="0"/>
          </a:p>
          <a:p>
            <a:r>
              <a:rPr lang="nb-NO" sz="1400" dirty="0" smtClean="0"/>
              <a:t>Kvelden før renn vil det ligge liste på </a:t>
            </a:r>
            <a:r>
              <a:rPr lang="nb-NO" sz="1400" dirty="0" smtClean="0">
                <a:hlinkClick r:id="rId3"/>
              </a:rPr>
              <a:t>www.trhjems.com</a:t>
            </a:r>
            <a:r>
              <a:rPr lang="nb-NO" sz="1400" dirty="0" smtClean="0"/>
              <a:t> over ansvarlige for innskyting og tidspunkt for innskyting for den enkelte utøver. Gjør dere kjent med denne lista før oppmøte. </a:t>
            </a:r>
          </a:p>
          <a:p>
            <a:pPr>
              <a:buNone/>
            </a:pPr>
            <a:r>
              <a:rPr lang="nb-NO" sz="1400" dirty="0" smtClean="0"/>
              <a:t>Klubbens ansvar: </a:t>
            </a:r>
          </a:p>
          <a:p>
            <a:r>
              <a:rPr lang="nb-NO" sz="1400" dirty="0" smtClean="0"/>
              <a:t>Finne ansvarlige for innskyting (</a:t>
            </a:r>
            <a:r>
              <a:rPr lang="nb-NO" sz="1400" dirty="0" err="1" smtClean="0"/>
              <a:t>dvs</a:t>
            </a:r>
            <a:r>
              <a:rPr lang="nb-NO" sz="1400" dirty="0" smtClean="0"/>
              <a:t> hvem som skal se i kikkert) og våpenutleggere</a:t>
            </a:r>
          </a:p>
          <a:p>
            <a:r>
              <a:rPr lang="nb-NO" sz="1400" dirty="0" smtClean="0"/>
              <a:t>Sette opp liste over hvilke utøvere som skal skyte inn på hvilken skive og tidspunkt</a:t>
            </a:r>
          </a:p>
          <a:p>
            <a:endParaRPr lang="nb-NO" sz="1400" dirty="0" smtClean="0"/>
          </a:p>
          <a:p>
            <a:pPr>
              <a:buNone/>
            </a:pPr>
            <a:endParaRPr lang="nb-NO" sz="1400" b="1" dirty="0" smtClean="0"/>
          </a:p>
          <a:p>
            <a:pPr>
              <a:buNone/>
            </a:pPr>
            <a:endParaRPr lang="nb-NO" sz="1400" b="1" dirty="0" smtClean="0"/>
          </a:p>
          <a:p>
            <a:pPr>
              <a:buNone/>
            </a:pPr>
            <a:endParaRPr lang="nb-NO" sz="1400" b="1" dirty="0" smtClean="0"/>
          </a:p>
          <a:p>
            <a:pPr>
              <a:buNone/>
            </a:pPr>
            <a:endParaRPr lang="nb-NO" sz="1400" b="1" dirty="0" smtClean="0"/>
          </a:p>
          <a:p>
            <a:pPr>
              <a:buNone/>
            </a:pPr>
            <a:endParaRPr lang="nb-NO" sz="1400" b="1" dirty="0" smtClean="0"/>
          </a:p>
          <a:p>
            <a:pPr>
              <a:buNone/>
            </a:pPr>
            <a:endParaRPr lang="nb-NO" sz="1400" b="1" dirty="0" smtClean="0"/>
          </a:p>
          <a:p>
            <a:pPr>
              <a:buNone/>
            </a:pPr>
            <a:endParaRPr lang="nb-NO" sz="1400" b="1" dirty="0" smtClean="0"/>
          </a:p>
          <a:p>
            <a:pPr>
              <a:buNone/>
            </a:pPr>
            <a:endParaRPr lang="nb-NO" sz="1400" b="1" dirty="0" smtClean="0"/>
          </a:p>
          <a:p>
            <a:pPr>
              <a:buNone/>
            </a:pPr>
            <a:endParaRPr lang="nb-NO" sz="1400" b="1" dirty="0" smtClean="0"/>
          </a:p>
          <a:p>
            <a:endParaRPr lang="nb-NO" sz="1400" dirty="0" smtClean="0"/>
          </a:p>
          <a:p>
            <a:pPr>
              <a:buNone/>
            </a:pPr>
            <a:endParaRPr lang="nb-NO" sz="1400" dirty="0"/>
          </a:p>
        </p:txBody>
      </p:sp>
      <p:pic>
        <p:nvPicPr>
          <p:cNvPr id="5" name="Picture 4" descr="ingrunn.jpg"/>
          <p:cNvPicPr>
            <a:picLocks noChangeAspect="1"/>
          </p:cNvPicPr>
          <p:nvPr/>
        </p:nvPicPr>
        <p:blipFill>
          <a:blip r:embed="rId4"/>
          <a:stretch>
            <a:fillRect/>
          </a:stretch>
        </p:blipFill>
        <p:spPr>
          <a:xfrm>
            <a:off x="952500" y="7327900"/>
            <a:ext cx="2391080" cy="1595298"/>
          </a:xfrm>
          <a:prstGeom prst="rect">
            <a:avLst/>
          </a:prstGeom>
        </p:spPr>
      </p:pic>
      <p:pic>
        <p:nvPicPr>
          <p:cNvPr id="6" name="Picture 5" descr="renn.jpg"/>
          <p:cNvPicPr>
            <a:picLocks noChangeAspect="1"/>
          </p:cNvPicPr>
          <p:nvPr/>
        </p:nvPicPr>
        <p:blipFill>
          <a:blip r:embed="rId5"/>
          <a:stretch>
            <a:fillRect/>
          </a:stretch>
        </p:blipFill>
        <p:spPr>
          <a:xfrm>
            <a:off x="3908121" y="7327900"/>
            <a:ext cx="2327580" cy="1552932"/>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61179</TotalTime>
  <Words>2766</Words>
  <Application>Microsoft Office PowerPoint</Application>
  <PresentationFormat>Skjermfremvisning (4:3)</PresentationFormat>
  <Paragraphs>341</Paragraphs>
  <Slides>19</Slides>
  <Notes>13</Notes>
  <HiddenSlides>0</HiddenSlides>
  <MMClips>0</MMClips>
  <ScaleCrop>false</ScaleCrop>
  <HeadingPairs>
    <vt:vector size="4" baseType="variant">
      <vt:variant>
        <vt:lpstr>Tema</vt:lpstr>
      </vt:variant>
      <vt:variant>
        <vt:i4>1</vt:i4>
      </vt:variant>
      <vt:variant>
        <vt:lpstr>Lysbildetitler</vt:lpstr>
      </vt:variant>
      <vt:variant>
        <vt:i4>19</vt:i4>
      </vt:variant>
    </vt:vector>
  </HeadingPairs>
  <TitlesOfParts>
    <vt:vector size="20" baseType="lpstr">
      <vt:lpstr>Office Theme</vt:lpstr>
      <vt:lpstr>                        </vt:lpstr>
      <vt:lpstr>Lysbilde 2</vt:lpstr>
      <vt:lpstr>Skiskytterskolen</vt:lpstr>
      <vt:lpstr>Treningsgruppene                                                                                                                                                                                                                                                                                                  </vt:lpstr>
      <vt:lpstr>Lysbilde 5</vt:lpstr>
      <vt:lpstr>Klubbklær</vt:lpstr>
      <vt:lpstr>Trondhjems på renn</vt:lpstr>
      <vt:lpstr>Påmelding til renn</vt:lpstr>
      <vt:lpstr>Lysbilde 9</vt:lpstr>
      <vt:lpstr>Lysbilde 10</vt:lpstr>
      <vt:lpstr>Klubbens arrangement sesongen 2015/16</vt:lpstr>
      <vt:lpstr>Lysbilde 12</vt:lpstr>
      <vt:lpstr>Lysbilde 13</vt:lpstr>
      <vt:lpstr>Lysbilde 14</vt:lpstr>
      <vt:lpstr>Lysbilde 15</vt:lpstr>
      <vt:lpstr>Lysbilde 16</vt:lpstr>
      <vt:lpstr>Utvalgene sesongen 2013/14</vt:lpstr>
      <vt:lpstr>Nyttig kontaktinformasjon: </vt:lpstr>
      <vt:lpstr>Spørsmål og innspill? Se vår hjemmeside om hvem du kan kontakte.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title>
  <dc:creator>Mette Eid Løvås</dc:creator>
  <cp:lastModifiedBy>Anita</cp:lastModifiedBy>
  <cp:revision>90</cp:revision>
  <cp:lastPrinted>2013-10-23T10:52:19Z</cp:lastPrinted>
  <dcterms:created xsi:type="dcterms:W3CDTF">2012-10-28T15:26:37Z</dcterms:created>
  <dcterms:modified xsi:type="dcterms:W3CDTF">2015-10-28T07:48:26Z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AdHocReviewCycleID">
    <vt:i4>857586928</vt:i4>
  </property>
  <property fmtid="{D5CDD505-2E9C-101B-9397-08002B2CF9AE}" pid="3" name="_NewReviewCycle">
    <vt:lpwstr/>
  </property>
  <property fmtid="{D5CDD505-2E9C-101B-9397-08002B2CF9AE}" pid="4" name="_EmailSubject">
    <vt:lpwstr>Trondhjems Skiskyttere har delt mappen Styret med deg</vt:lpwstr>
  </property>
  <property fmtid="{D5CDD505-2E9C-101B-9397-08002B2CF9AE}" pid="5" name="_AuthorEmail">
    <vt:lpwstr>hafur@statoil.com</vt:lpwstr>
  </property>
  <property fmtid="{D5CDD505-2E9C-101B-9397-08002B2CF9AE}" pid="6" name="_AuthorEmailDisplayName">
    <vt:lpwstr>Hanne Kvikne Furberg</vt:lpwstr>
  </property>
</Properties>
</file>